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D_24547E6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7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58" r:id="rId9"/>
    <p:sldId id="259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23DE3-C0FD-4134-9314-7D29A5656370}" v="1" dt="2025-04-24T12:29:48.743"/>
    <p1510:client id="{ACDCF104-CF6C-47FB-9EAB-4D731F0C1D72}" v="2" dt="2025-04-23T15:07:40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E69E046-C6DA-4BB7-BA86-43BE75C5E2E0}"/>
    <pc:docChg chg="modSld">
      <pc:chgData name="Guest User" userId="" providerId="Windows Live" clId="Web-{0E69E046-C6DA-4BB7-BA86-43BE75C5E2E0}" dt="2024-11-29T12:22:42.516" v="1" actId="1076"/>
      <pc:docMkLst>
        <pc:docMk/>
      </pc:docMkLst>
      <pc:sldChg chg="modSp">
        <pc:chgData name="Guest User" userId="" providerId="Windows Live" clId="Web-{0E69E046-C6DA-4BB7-BA86-43BE75C5E2E0}" dt="2024-11-29T12:22:42.516" v="1" actId="1076"/>
        <pc:sldMkLst>
          <pc:docMk/>
          <pc:sldMk cId="711275799" sldId="257"/>
        </pc:sldMkLst>
      </pc:sldChg>
    </pc:docChg>
  </pc:docChgLst>
  <pc:docChgLst>
    <pc:chgData name="Guest User" providerId="Windows Live" clId="Web-{A943AE96-679E-4528-8845-0E40E0C24FD7}"/>
    <pc:docChg chg="addSld modSld sldOrd addMainMaster delMainMaster">
      <pc:chgData name="Guest User" userId="" providerId="Windows Live" clId="Web-{A943AE96-679E-4528-8845-0E40E0C24FD7}" dt="2024-11-28T11:01:03.609" v="186"/>
      <pc:docMkLst>
        <pc:docMk/>
      </pc:docMkLst>
      <pc:sldChg chg="addSp delSp modSp mod modClrScheme chgLayout">
        <pc:chgData name="Guest User" userId="" providerId="Windows Live" clId="Web-{A943AE96-679E-4528-8845-0E40E0C24FD7}" dt="2024-11-28T11:01:03.609" v="186"/>
        <pc:sldMkLst>
          <pc:docMk/>
          <pc:sldMk cId="2516711813" sldId="256"/>
        </pc:sldMkLst>
      </pc:sldChg>
      <pc:sldChg chg="addSp delSp modSp add mod ord replId modClrScheme chgLayout">
        <pc:chgData name="Guest User" userId="" providerId="Windows Live" clId="Web-{A943AE96-679E-4528-8845-0E40E0C24FD7}" dt="2024-11-28T11:00:55.375" v="185" actId="20577"/>
        <pc:sldMkLst>
          <pc:docMk/>
          <pc:sldMk cId="711275799" sldId="257"/>
        </pc:sldMkLst>
      </pc:sldChg>
      <pc:sldChg chg="addSp delSp modSp add replId">
        <pc:chgData name="Guest User" userId="" providerId="Windows Live" clId="Web-{A943AE96-679E-4528-8845-0E40E0C24FD7}" dt="2024-11-28T10:57:04.024" v="134" actId="20577"/>
        <pc:sldMkLst>
          <pc:docMk/>
          <pc:sldMk cId="1377661911" sldId="258"/>
        </pc:sldMkLst>
      </pc:sldChg>
      <pc:sldChg chg="modSp add replId">
        <pc:chgData name="Guest User" userId="" providerId="Windows Live" clId="Web-{A943AE96-679E-4528-8845-0E40E0C24FD7}" dt="2024-11-28T10:57:59.870" v="143" actId="20577"/>
        <pc:sldMkLst>
          <pc:docMk/>
          <pc:sldMk cId="2219801842" sldId="259"/>
        </pc:sldMkLst>
      </pc:sldChg>
      <pc:sldChg chg="modSp add replId">
        <pc:chgData name="Guest User" userId="" providerId="Windows Live" clId="Web-{A943AE96-679E-4528-8845-0E40E0C24FD7}" dt="2024-11-28T10:59:07.872" v="162" actId="20577"/>
        <pc:sldMkLst>
          <pc:docMk/>
          <pc:sldMk cId="2531825022" sldId="260"/>
        </pc:sldMkLst>
      </pc:sldChg>
      <pc:sldChg chg="modSp add replId">
        <pc:chgData name="Guest User" userId="" providerId="Windows Live" clId="Web-{A943AE96-679E-4528-8845-0E40E0C24FD7}" dt="2024-11-28T10:59:26.653" v="167" actId="20577"/>
        <pc:sldMkLst>
          <pc:docMk/>
          <pc:sldMk cId="416007161" sldId="261"/>
        </pc:sldMkLst>
      </pc:sldChg>
      <pc:sldChg chg="modSp add replId">
        <pc:chgData name="Guest User" userId="" providerId="Windows Live" clId="Web-{A943AE96-679E-4528-8845-0E40E0C24FD7}" dt="2024-11-28T10:59:47.092" v="171" actId="20577"/>
        <pc:sldMkLst>
          <pc:docMk/>
          <pc:sldMk cId="3824140472" sldId="262"/>
        </pc:sldMkLst>
      </pc:sldChg>
      <pc:sldChg chg="modSp add replId">
        <pc:chgData name="Guest User" userId="" providerId="Windows Live" clId="Web-{A943AE96-679E-4528-8845-0E40E0C24FD7}" dt="2024-11-28T11:00:02.014" v="175" actId="20577"/>
        <pc:sldMkLst>
          <pc:docMk/>
          <pc:sldMk cId="2237298449" sldId="263"/>
        </pc:sldMkLst>
      </pc:sldChg>
      <pc:sldChg chg="modSp add replId">
        <pc:chgData name="Guest User" userId="" providerId="Windows Live" clId="Web-{A943AE96-679E-4528-8845-0E40E0C24FD7}" dt="2024-11-28T11:00:25.343" v="178" actId="20577"/>
        <pc:sldMkLst>
          <pc:docMk/>
          <pc:sldMk cId="3356997388" sldId="264"/>
        </pc:sldMkLst>
      </pc:sldChg>
      <pc:sldChg chg="modSp add replId">
        <pc:chgData name="Guest User" userId="" providerId="Windows Live" clId="Web-{A943AE96-679E-4528-8845-0E40E0C24FD7}" dt="2024-11-28T11:00:45.781" v="184" actId="20577"/>
        <pc:sldMkLst>
          <pc:docMk/>
          <pc:sldMk cId="1693814235" sldId="265"/>
        </pc:sldMkLst>
      </pc:sldChg>
      <pc:sldMasterChg chg="del delSldLayout">
        <pc:chgData name="Guest User" userId="" providerId="Windows Live" clId="Web-{A943AE96-679E-4528-8845-0E40E0C24FD7}" dt="2024-11-28T10:37:12.379" v="7"/>
        <pc:sldMasterMkLst>
          <pc:docMk/>
          <pc:sldMasterMk cId="2432239025" sldId="2147483648"/>
        </pc:sldMasterMkLst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3110815442" sldId="2147483649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349854879" sldId="2147483650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471333329" sldId="2147483651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126153476" sldId="2147483652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2766802198" sldId="2147483653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3652528153" sldId="2147483654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1507553795" sldId="2147483655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1083472555" sldId="2147483656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3058068284" sldId="2147483657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2086992816" sldId="2147483658"/>
          </pc:sldLayoutMkLst>
        </pc:sldLayoutChg>
        <pc:sldLayoutChg chg="del">
          <pc:chgData name="Guest User" userId="" providerId="Windows Live" clId="Web-{A943AE96-679E-4528-8845-0E40E0C24FD7}" dt="2024-11-28T10:37:12.379" v="7"/>
          <pc:sldLayoutMkLst>
            <pc:docMk/>
            <pc:sldMasterMk cId="2432239025" sldId="2147483648"/>
            <pc:sldLayoutMk cId="409801297" sldId="2147483659"/>
          </pc:sldLayoutMkLst>
        </pc:sldLayoutChg>
      </pc:sldMasterChg>
      <pc:sldMasterChg chg="add del addSldLayout delSldLayout modSldLayout">
        <pc:chgData name="Guest User" userId="" providerId="Windows Live" clId="Web-{A943AE96-679E-4528-8845-0E40E0C24FD7}" dt="2024-11-28T10:37:19.379" v="8"/>
        <pc:sldMasterMkLst>
          <pc:docMk/>
          <pc:sldMasterMk cId="1131120091" sldId="2147483660"/>
        </pc:sldMasterMkLst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238667872" sldId="2147483661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1882870156" sldId="2147483662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1823988356" sldId="2147483663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2272504341" sldId="2147483664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3033736330" sldId="2147483665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1479084508" sldId="2147483666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3223433242" sldId="2147483667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785019035" sldId="2147483668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2275438106" sldId="2147483669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1873843045" sldId="2147483670"/>
          </pc:sldLayoutMkLst>
        </pc:sldLayoutChg>
        <pc:sldLayoutChg chg="add del mod replId">
          <pc:chgData name="Guest User" userId="" providerId="Windows Live" clId="Web-{A943AE96-679E-4528-8845-0E40E0C24FD7}" dt="2024-11-28T10:37:19.379" v="8"/>
          <pc:sldLayoutMkLst>
            <pc:docMk/>
            <pc:sldMasterMk cId="1131120091" sldId="2147483660"/>
            <pc:sldLayoutMk cId="781082059" sldId="2147483671"/>
          </pc:sldLayoutMkLst>
        </pc:sldLayoutChg>
      </pc:sldMasterChg>
      <pc:sldMasterChg chg="add addSldLayout modSldLayout">
        <pc:chgData name="Guest User" userId="" providerId="Windows Live" clId="Web-{A943AE96-679E-4528-8845-0E40E0C24FD7}" dt="2024-11-28T10:37:19.379" v="8"/>
        <pc:sldMasterMkLst>
          <pc:docMk/>
          <pc:sldMasterMk cId="3769737651" sldId="2147483672"/>
        </pc:sldMasterMkLst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1630743209" sldId="2147483673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1544576259" sldId="2147483674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1922891016" sldId="2147483675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3643418525" sldId="2147483676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3401255706" sldId="2147483677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1375977049" sldId="2147483678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3720045082" sldId="2147483679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3137969470" sldId="2147483680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3817903772" sldId="2147483681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3627038134" sldId="2147483682"/>
          </pc:sldLayoutMkLst>
        </pc:sldLayoutChg>
        <pc:sldLayoutChg chg="add mod replId">
          <pc:chgData name="Guest User" userId="" providerId="Windows Live" clId="Web-{A943AE96-679E-4528-8845-0E40E0C24FD7}" dt="2024-11-28T10:37:19.379" v="8"/>
          <pc:sldLayoutMkLst>
            <pc:docMk/>
            <pc:sldMasterMk cId="3769737651" sldId="2147483672"/>
            <pc:sldLayoutMk cId="704005708" sldId="2147483683"/>
          </pc:sldLayoutMkLst>
        </pc:sldLayoutChg>
      </pc:sldMasterChg>
    </pc:docChg>
  </pc:docChgLst>
  <pc:docChgLst>
    <pc:chgData name="Guest User" providerId="Windows Live" clId="Web-{915D2D34-A324-4252-BDC8-91F44DFFD5CA}"/>
    <pc:docChg chg="addSld modSld addMainMaster delMainMaster">
      <pc:chgData name="Guest User" userId="" providerId="Windows Live" clId="Web-{915D2D34-A324-4252-BDC8-91F44DFFD5CA}" dt="2025-01-31T13:33:03.424" v="6"/>
      <pc:docMkLst>
        <pc:docMk/>
      </pc:docMkLst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2516711813" sldId="256"/>
        </pc:sldMkLst>
        <pc:spChg chg="mod ord">
          <ac:chgData name="Guest User" userId="" providerId="Windows Live" clId="Web-{915D2D34-A324-4252-BDC8-91F44DFFD5CA}" dt="2025-01-31T13:33:03.424" v="6"/>
          <ac:spMkLst>
            <pc:docMk/>
            <pc:sldMk cId="2516711813" sldId="256"/>
            <ac:spMk id="2" creationId="{B5F04306-99CC-D273-6A12-F17D8B149376}"/>
          </ac:spMkLst>
        </pc:spChg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711275799" sldId="257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1377661911" sldId="258"/>
        </pc:sldMkLst>
        <pc:spChg chg="mod ord">
          <ac:chgData name="Guest User" userId="" providerId="Windows Live" clId="Web-{915D2D34-A324-4252-BDC8-91F44DFFD5CA}" dt="2025-01-31T13:33:03.424" v="6"/>
          <ac:spMkLst>
            <pc:docMk/>
            <pc:sldMk cId="1377661911" sldId="258"/>
            <ac:spMk id="6" creationId="{2B42CEEE-7460-DF84-5BDE-8B5034871887}"/>
          </ac:spMkLst>
        </pc:spChg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2219801842" sldId="259"/>
        </pc:sldMkLst>
        <pc:spChg chg="mod ord">
          <ac:chgData name="Guest User" userId="" providerId="Windows Live" clId="Web-{915D2D34-A324-4252-BDC8-91F44DFFD5CA}" dt="2025-01-31T13:33:03.424" v="6"/>
          <ac:spMkLst>
            <pc:docMk/>
            <pc:sldMk cId="2219801842" sldId="259"/>
            <ac:spMk id="6" creationId="{2B42CEEE-7460-DF84-5BDE-8B5034871887}"/>
          </ac:spMkLst>
        </pc:spChg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2531825022" sldId="260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416007161" sldId="261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3824140472" sldId="262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2237298449" sldId="263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3356997388" sldId="264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1693814235" sldId="265"/>
        </pc:sldMkLst>
      </pc:sldChg>
      <pc:sldChg chg="modSp mod modClrScheme chgLayout">
        <pc:chgData name="Guest User" userId="" providerId="Windows Live" clId="Web-{915D2D34-A324-4252-BDC8-91F44DFFD5CA}" dt="2025-01-31T13:33:03.424" v="6"/>
        <pc:sldMkLst>
          <pc:docMk/>
          <pc:sldMk cId="1623507610" sldId="266"/>
        </pc:sldMkLst>
      </pc:sldChg>
      <pc:sldChg chg="modSp new mod modClrScheme chgLayout">
        <pc:chgData name="Guest User" userId="" providerId="Windows Live" clId="Web-{915D2D34-A324-4252-BDC8-91F44DFFD5CA}" dt="2025-01-31T13:33:03.424" v="6"/>
        <pc:sldMkLst>
          <pc:docMk/>
          <pc:sldMk cId="1832000661" sldId="267"/>
        </pc:sldMkLst>
      </pc:sldChg>
      <pc:sldChg chg="modSp new mod modClrScheme chgLayout">
        <pc:chgData name="Guest User" userId="" providerId="Windows Live" clId="Web-{915D2D34-A324-4252-BDC8-91F44DFFD5CA}" dt="2025-01-31T13:33:03.424" v="6"/>
        <pc:sldMkLst>
          <pc:docMk/>
          <pc:sldMk cId="3550343227" sldId="268"/>
        </pc:sldMkLst>
      </pc:sldChg>
      <pc:sldMasterChg chg="del delSldLayout">
        <pc:chgData name="Guest User" userId="" providerId="Windows Live" clId="Web-{915D2D34-A324-4252-BDC8-91F44DFFD5CA}" dt="2025-01-31T13:32:42.361" v="2"/>
        <pc:sldMasterMkLst>
          <pc:docMk/>
          <pc:sldMasterMk cId="3769737651" sldId="2147483672"/>
        </pc:sldMasterMkLst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1630743209" sldId="2147483673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1544576259" sldId="2147483674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1922891016" sldId="2147483675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3643418525" sldId="2147483676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3401255706" sldId="2147483677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1375977049" sldId="2147483678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3720045082" sldId="2147483679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3137969470" sldId="2147483680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3817903772" sldId="2147483681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3627038134" sldId="2147483682"/>
          </pc:sldLayoutMkLst>
        </pc:sldLayoutChg>
        <pc:sldLayoutChg chg="del">
          <pc:chgData name="Guest User" userId="" providerId="Windows Live" clId="Web-{915D2D34-A324-4252-BDC8-91F44DFFD5CA}" dt="2025-01-31T13:32:42.361" v="2"/>
          <pc:sldLayoutMkLst>
            <pc:docMk/>
            <pc:sldMasterMk cId="3769737651" sldId="2147483672"/>
            <pc:sldLayoutMk cId="704005708" sldId="2147483683"/>
          </pc:sldLayoutMkLst>
        </pc:sldLayoutChg>
      </pc:sldMasterChg>
      <pc:sldMasterChg chg="add del addSldLayout delSldLayout modSldLayout">
        <pc:chgData name="Guest User" userId="" providerId="Windows Live" clId="Web-{915D2D34-A324-4252-BDC8-91F44DFFD5CA}" dt="2025-01-31T13:32:43.704" v="3"/>
        <pc:sldMasterMkLst>
          <pc:docMk/>
          <pc:sldMasterMk cId="3661861886" sldId="2147483684"/>
        </pc:sldMasterMkLst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966580092" sldId="2147483685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3530880780" sldId="2147483686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647180725" sldId="2147483687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956356220" sldId="2147483688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1444841648" sldId="2147483689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691651455" sldId="2147483690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1056702621" sldId="2147483691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756514925" sldId="2147483692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597389239" sldId="2147483693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2681781009" sldId="2147483694"/>
          </pc:sldLayoutMkLst>
        </pc:sldLayoutChg>
        <pc:sldLayoutChg chg="add del mod replId">
          <pc:chgData name="Guest User" userId="" providerId="Windows Live" clId="Web-{915D2D34-A324-4252-BDC8-91F44DFFD5CA}" dt="2025-01-31T13:32:43.704" v="3"/>
          <pc:sldLayoutMkLst>
            <pc:docMk/>
            <pc:sldMasterMk cId="3661861886" sldId="2147483684"/>
            <pc:sldLayoutMk cId="574003972" sldId="2147483695"/>
          </pc:sldLayoutMkLst>
        </pc:sldLayoutChg>
      </pc:sldMasterChg>
      <pc:sldMasterChg chg="add del addSldLayout delSldLayout modSldLayout">
        <pc:chgData name="Guest User" userId="" providerId="Windows Live" clId="Web-{915D2D34-A324-4252-BDC8-91F44DFFD5CA}" dt="2025-01-31T13:32:51.658" v="4"/>
        <pc:sldMasterMkLst>
          <pc:docMk/>
          <pc:sldMasterMk cId="3031219707" sldId="2147483696"/>
        </pc:sldMasterMkLst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3987892656" sldId="2147483697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2718668028" sldId="2147483698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1041956865" sldId="2147483699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1010729921" sldId="2147483700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3693034348" sldId="2147483701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2967856229" sldId="2147483702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3745548947" sldId="2147483703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820072670" sldId="2147483704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556109358" sldId="2147483705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1590286993" sldId="2147483706"/>
          </pc:sldLayoutMkLst>
        </pc:sldLayoutChg>
        <pc:sldLayoutChg chg="add del mod replId">
          <pc:chgData name="Guest User" userId="" providerId="Windows Live" clId="Web-{915D2D34-A324-4252-BDC8-91F44DFFD5CA}" dt="2025-01-31T13:32:51.658" v="4"/>
          <pc:sldLayoutMkLst>
            <pc:docMk/>
            <pc:sldMasterMk cId="3031219707" sldId="2147483696"/>
            <pc:sldLayoutMk cId="2788437395" sldId="2147483707"/>
          </pc:sldLayoutMkLst>
        </pc:sldLayoutChg>
      </pc:sldMasterChg>
      <pc:sldMasterChg chg="add del addSldLayout delSldLayout modSldLayout">
        <pc:chgData name="Guest User" userId="" providerId="Windows Live" clId="Web-{915D2D34-A324-4252-BDC8-91F44DFFD5CA}" dt="2025-01-31T13:32:56.892" v="5"/>
        <pc:sldMasterMkLst>
          <pc:docMk/>
          <pc:sldMasterMk cId="1656602277" sldId="2147483708"/>
        </pc:sldMasterMkLst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160907043" sldId="2147483709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511403640" sldId="2147483710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3498198507" sldId="2147483711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3800630512" sldId="2147483712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1585710581" sldId="2147483713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605446672" sldId="2147483714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1994687727" sldId="2147483715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483669850" sldId="2147483716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2220265145" sldId="2147483717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1774646296" sldId="2147483718"/>
          </pc:sldLayoutMkLst>
        </pc:sldLayoutChg>
        <pc:sldLayoutChg chg="add del mod replId">
          <pc:chgData name="Guest User" userId="" providerId="Windows Live" clId="Web-{915D2D34-A324-4252-BDC8-91F44DFFD5CA}" dt="2025-01-31T13:32:56.892" v="5"/>
          <pc:sldLayoutMkLst>
            <pc:docMk/>
            <pc:sldMasterMk cId="1656602277" sldId="2147483708"/>
            <pc:sldLayoutMk cId="3031460847" sldId="2147483719"/>
          </pc:sldLayoutMkLst>
        </pc:sldLayoutChg>
      </pc:sldMasterChg>
      <pc:sldMasterChg chg="add del addSldLayout delSldLayout modSldLayout">
        <pc:chgData name="Guest User" userId="" providerId="Windows Live" clId="Web-{915D2D34-A324-4252-BDC8-91F44DFFD5CA}" dt="2025-01-31T13:33:03.424" v="6"/>
        <pc:sldMasterMkLst>
          <pc:docMk/>
          <pc:sldMasterMk cId="3832014116" sldId="2147483720"/>
        </pc:sldMasterMkLst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3864414659" sldId="2147483721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3381248631" sldId="2147483722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4073492" sldId="2147483723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4025997034" sldId="2147483724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4275298158" sldId="2147483725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707179068" sldId="2147483726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2488819724" sldId="2147483727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37887059" sldId="2147483728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2451106753" sldId="2147483729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2906788570" sldId="2147483730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4042826846" sldId="2147483731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1450433694" sldId="2147483732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1942043777" sldId="2147483733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3246906426" sldId="2147483734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1586550935" sldId="2147483735"/>
          </pc:sldLayoutMkLst>
        </pc:sldLayoutChg>
        <pc:sldLayoutChg chg="add del mod replId">
          <pc:chgData name="Guest User" userId="" providerId="Windows Live" clId="Web-{915D2D34-A324-4252-BDC8-91F44DFFD5CA}" dt="2025-01-31T13:33:03.424" v="6"/>
          <pc:sldLayoutMkLst>
            <pc:docMk/>
            <pc:sldMasterMk cId="3832014116" sldId="2147483720"/>
            <pc:sldLayoutMk cId="365763623" sldId="2147483736"/>
          </pc:sldLayoutMkLst>
        </pc:sldLayoutChg>
      </pc:sldMasterChg>
      <pc:sldMasterChg chg="add addSldLayout modSldLayout">
        <pc:chgData name="Guest User" userId="" providerId="Windows Live" clId="Web-{915D2D34-A324-4252-BDC8-91F44DFFD5CA}" dt="2025-01-31T13:33:03.424" v="6"/>
        <pc:sldMasterMkLst>
          <pc:docMk/>
          <pc:sldMasterMk cId="968233068" sldId="2147483737"/>
        </pc:sldMasterMkLst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1510325244" sldId="2147483738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310166901" sldId="2147483739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575169081" sldId="2147483740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843692942" sldId="2147483741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584552005" sldId="2147483742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050534568" sldId="2147483743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511418357" sldId="2147483744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3549657872" sldId="2147483745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4083660064" sldId="2147483746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3311655869" sldId="2147483747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1614241055" sldId="2147483748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760878969" sldId="2147483749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831503915" sldId="2147483750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126698923" sldId="2147483751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111434762" sldId="2147483752"/>
          </pc:sldLayoutMkLst>
        </pc:sldLayoutChg>
        <pc:sldLayoutChg chg="add mod replId">
          <pc:chgData name="Guest User" userId="" providerId="Windows Live" clId="Web-{915D2D34-A324-4252-BDC8-91F44DFFD5CA}" dt="2025-01-31T13:33:03.424" v="6"/>
          <pc:sldLayoutMkLst>
            <pc:docMk/>
            <pc:sldMasterMk cId="968233068" sldId="2147483737"/>
            <pc:sldLayoutMk cId="203045081" sldId="2147483753"/>
          </pc:sldLayoutMkLst>
        </pc:sldLayoutChg>
      </pc:sldMasterChg>
    </pc:docChg>
  </pc:docChgLst>
  <pc:docChgLst>
    <pc:chgData name="Guest User" providerId="Windows Live" clId="Web-{9480E51C-A30D-441F-BBE8-CADEE029E090}"/>
    <pc:docChg chg="modSld">
      <pc:chgData name="Guest User" userId="" providerId="Windows Live" clId="Web-{9480E51C-A30D-441F-BBE8-CADEE029E090}" dt="2024-11-22T14:27:30.164" v="1" actId="20577"/>
      <pc:docMkLst>
        <pc:docMk/>
      </pc:docMkLst>
      <pc:sldChg chg="modSp">
        <pc:chgData name="Guest User" userId="" providerId="Windows Live" clId="Web-{9480E51C-A30D-441F-BBE8-CADEE029E090}" dt="2024-11-22T14:27:30.164" v="1" actId="20577"/>
        <pc:sldMkLst>
          <pc:docMk/>
          <pc:sldMk cId="2516711813" sldId="256"/>
        </pc:sldMkLst>
      </pc:sldChg>
    </pc:docChg>
  </pc:docChgLst>
  <pc:docChgLst>
    <pc:chgData name="Federico Raimondo" userId="8b89534c68ee8b17" providerId="LiveId" clId="{2C64FD8D-1163-6B42-AF39-C232CB4B896D}"/>
    <pc:docChg chg="custSel addSld delSld modSld modMainMaster">
      <pc:chgData name="Federico Raimondo" userId="8b89534c68ee8b17" providerId="LiveId" clId="{2C64FD8D-1163-6B42-AF39-C232CB4B896D}" dt="2025-01-31T13:37:07.175" v="13" actId="2696"/>
      <pc:docMkLst>
        <pc:docMk/>
      </pc:docMkLst>
      <pc:sldChg chg="modSp">
        <pc:chgData name="Federico Raimondo" userId="8b89534c68ee8b17" providerId="LiveId" clId="{2C64FD8D-1163-6B42-AF39-C232CB4B896D}" dt="2025-01-31T13:37:02.670" v="12"/>
        <pc:sldMkLst>
          <pc:docMk/>
          <pc:sldMk cId="2516711813" sldId="256"/>
        </pc:sldMkLst>
        <pc:spChg chg="mod">
          <ac:chgData name="Federico Raimondo" userId="8b89534c68ee8b17" providerId="LiveId" clId="{2C64FD8D-1163-6B42-AF39-C232CB4B896D}" dt="2025-01-31T13:37:02.670" v="12"/>
          <ac:spMkLst>
            <pc:docMk/>
            <pc:sldMk cId="2516711813" sldId="256"/>
            <ac:spMk id="2" creationId="{B5F04306-99CC-D273-6A12-F17D8B149376}"/>
          </ac:spMkLst>
        </pc:spChg>
      </pc:sldChg>
      <pc:sldChg chg="modSp">
        <pc:chgData name="Federico Raimondo" userId="8b89534c68ee8b17" providerId="LiveId" clId="{2C64FD8D-1163-6B42-AF39-C232CB4B896D}" dt="2025-01-31T13:37:02.670" v="12"/>
        <pc:sldMkLst>
          <pc:docMk/>
          <pc:sldMk cId="711275799" sldId="257"/>
        </pc:sldMkLst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1377661911" sldId="258"/>
        </pc:sldMkLst>
        <pc:spChg chg="mod">
          <ac:chgData name="Federico Raimondo" userId="8b89534c68ee8b17" providerId="LiveId" clId="{2C64FD8D-1163-6B42-AF39-C232CB4B896D}" dt="2025-01-31T13:37:02.670" v="12"/>
          <ac:spMkLst>
            <pc:docMk/>
            <pc:sldMk cId="1377661911" sldId="258"/>
            <ac:spMk id="6" creationId="{2B42CEEE-7460-DF84-5BDE-8B5034871887}"/>
          </ac:spMkLst>
        </pc:spChg>
        <pc:spChg chg="mod">
          <ac:chgData name="Federico Raimondo" userId="8b89534c68ee8b17" providerId="LiveId" clId="{2C64FD8D-1163-6B42-AF39-C232CB4B896D}" dt="2025-01-31T13:37:02.670" v="12"/>
          <ac:spMkLst>
            <pc:docMk/>
            <pc:sldMk cId="1377661911" sldId="258"/>
            <ac:spMk id="22" creationId="{64BD548A-4F2A-7CD5-D072-7B16F75E79D9}"/>
          </ac:spMkLst>
        </pc:spChg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2219801842" sldId="259"/>
        </pc:sldMkLst>
        <pc:spChg chg="mod">
          <ac:chgData name="Federico Raimondo" userId="8b89534c68ee8b17" providerId="LiveId" clId="{2C64FD8D-1163-6B42-AF39-C232CB4B896D}" dt="2025-01-31T13:37:02.670" v="12"/>
          <ac:spMkLst>
            <pc:docMk/>
            <pc:sldMk cId="2219801842" sldId="259"/>
            <ac:spMk id="6" creationId="{2B42CEEE-7460-DF84-5BDE-8B5034871887}"/>
          </ac:spMkLst>
        </pc:spChg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2531825022" sldId="260"/>
        </pc:sldMkLst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416007161" sldId="261"/>
        </pc:sldMkLst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3824140472" sldId="262"/>
        </pc:sldMkLst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2237298449" sldId="263"/>
        </pc:sldMkLst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3356997388" sldId="264"/>
        </pc:sldMkLst>
      </pc:sldChg>
      <pc:sldChg chg="modSp mod">
        <pc:chgData name="Federico Raimondo" userId="8b89534c68ee8b17" providerId="LiveId" clId="{2C64FD8D-1163-6B42-AF39-C232CB4B896D}" dt="2025-01-31T13:37:02.670" v="12"/>
        <pc:sldMkLst>
          <pc:docMk/>
          <pc:sldMk cId="1693814235" sldId="265"/>
        </pc:sldMkLst>
      </pc:sldChg>
      <pc:sldChg chg="modSp new del">
        <pc:chgData name="Federico Raimondo" userId="8b89534c68ee8b17" providerId="LiveId" clId="{2C64FD8D-1163-6B42-AF39-C232CB4B896D}" dt="2025-01-31T13:37:07.175" v="13" actId="2696"/>
        <pc:sldMkLst>
          <pc:docMk/>
          <pc:sldMk cId="1623507610" sldId="266"/>
        </pc:sldMkLst>
      </pc:sldChg>
      <pc:sldChg chg="modSp">
        <pc:chgData name="Federico Raimondo" userId="8b89534c68ee8b17" providerId="LiveId" clId="{2C64FD8D-1163-6B42-AF39-C232CB4B896D}" dt="2025-01-31T13:37:02.670" v="12"/>
        <pc:sldMkLst>
          <pc:docMk/>
          <pc:sldMk cId="1832000661" sldId="267"/>
        </pc:sldMkLst>
      </pc:sldChg>
      <pc:sldChg chg="modSp">
        <pc:chgData name="Federico Raimondo" userId="8b89534c68ee8b17" providerId="LiveId" clId="{2C64FD8D-1163-6B42-AF39-C232CB4B896D}" dt="2025-01-31T13:37:02.670" v="12"/>
        <pc:sldMkLst>
          <pc:docMk/>
          <pc:sldMk cId="3550343227" sldId="268"/>
        </pc:sldMkLst>
      </pc:sldChg>
      <pc:sldMasterChg chg="modSp modSldLayout">
        <pc:chgData name="Federico Raimondo" userId="8b89534c68ee8b17" providerId="LiveId" clId="{2C64FD8D-1163-6B42-AF39-C232CB4B896D}" dt="2025-01-31T13:36:59.950" v="3"/>
        <pc:sldMasterMkLst>
          <pc:docMk/>
          <pc:sldMasterMk cId="1699019711" sldId="2147483772"/>
        </pc:sldMasterMkLst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2762711528" sldId="2147483773"/>
          </pc:sldLayoutMkLst>
        </pc:sldLayoutChg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2119753303" sldId="2147483775"/>
          </pc:sldLayoutMkLst>
        </pc:sldLayoutChg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326790968" sldId="2147483776"/>
          </pc:sldLayoutMkLst>
        </pc:sldLayoutChg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1415248892" sldId="2147483777"/>
          </pc:sldLayoutMkLst>
        </pc:sldLayoutChg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639032522" sldId="2147483780"/>
          </pc:sldLayoutMkLst>
        </pc:sldLayoutChg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3083506096" sldId="2147483781"/>
          </pc:sldLayoutMkLst>
        </pc:sldLayoutChg>
        <pc:sldLayoutChg chg="modSp">
          <pc:chgData name="Federico Raimondo" userId="8b89534c68ee8b17" providerId="LiveId" clId="{2C64FD8D-1163-6B42-AF39-C232CB4B896D}" dt="2025-01-31T13:36:59.950" v="3"/>
          <pc:sldLayoutMkLst>
            <pc:docMk/>
            <pc:sldMasterMk cId="1699019711" sldId="2147483772"/>
            <pc:sldLayoutMk cId="593620670" sldId="2147483783"/>
          </pc:sldLayoutMkLst>
        </pc:sldLayoutChg>
      </pc:sldMasterChg>
      <pc:sldMasterChg chg="modSp modSldLayout">
        <pc:chgData name="Federico Raimondo" userId="8b89534c68ee8b17" providerId="LiveId" clId="{2C64FD8D-1163-6B42-AF39-C232CB4B896D}" dt="2025-01-31T13:37:02.670" v="12"/>
        <pc:sldMasterMkLst>
          <pc:docMk/>
          <pc:sldMasterMk cId="1365410185" sldId="2147483784"/>
        </pc:sldMasterMkLst>
        <pc:spChg chg="mod">
          <ac:chgData name="Federico Raimondo" userId="8b89534c68ee8b17" providerId="LiveId" clId="{2C64FD8D-1163-6B42-AF39-C232CB4B896D}" dt="2025-01-31T13:37:02.670" v="12"/>
          <ac:spMkLst>
            <pc:docMk/>
            <pc:sldMasterMk cId="1365410185" sldId="2147483784"/>
            <ac:spMk id="2" creationId="{00000000-0000-0000-0000-000000000000}"/>
          </ac:spMkLst>
        </pc:spChg>
        <pc:spChg chg="mod">
          <ac:chgData name="Federico Raimondo" userId="8b89534c68ee8b17" providerId="LiveId" clId="{2C64FD8D-1163-6B42-AF39-C232CB4B896D}" dt="2025-01-31T13:37:02.670" v="12"/>
          <ac:spMkLst>
            <pc:docMk/>
            <pc:sldMasterMk cId="1365410185" sldId="2147483784"/>
            <ac:spMk id="3" creationId="{00000000-0000-0000-0000-000000000000}"/>
          </ac:spMkLst>
        </pc:spChg>
        <pc:spChg chg="mod">
          <ac:chgData name="Federico Raimondo" userId="8b89534c68ee8b17" providerId="LiveId" clId="{2C64FD8D-1163-6B42-AF39-C232CB4B896D}" dt="2025-01-31T13:37:02.670" v="12"/>
          <ac:spMkLst>
            <pc:docMk/>
            <pc:sldMasterMk cId="1365410185" sldId="2147483784"/>
            <ac:spMk id="4" creationId="{00000000-0000-0000-0000-000000000000}"/>
          </ac:spMkLst>
        </pc:spChg>
        <pc:spChg chg="mod">
          <ac:chgData name="Federico Raimondo" userId="8b89534c68ee8b17" providerId="LiveId" clId="{2C64FD8D-1163-6B42-AF39-C232CB4B896D}" dt="2025-01-31T13:37:02.670" v="12"/>
          <ac:spMkLst>
            <pc:docMk/>
            <pc:sldMasterMk cId="1365410185" sldId="2147483784"/>
            <ac:spMk id="5" creationId="{00000000-0000-0000-0000-000000000000}"/>
          </ac:spMkLst>
        </pc:spChg>
        <pc:spChg chg="mod">
          <ac:chgData name="Federico Raimondo" userId="8b89534c68ee8b17" providerId="LiveId" clId="{2C64FD8D-1163-6B42-AF39-C232CB4B896D}" dt="2025-01-31T13:37:02.670" v="12"/>
          <ac:spMkLst>
            <pc:docMk/>
            <pc:sldMasterMk cId="1365410185" sldId="2147483784"/>
            <ac:spMk id="6" creationId="{00000000-0000-0000-0000-000000000000}"/>
          </ac:spMkLst>
        </pc:sp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349419290" sldId="2147483785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49419290" sldId="2147483785"/>
              <ac:spMk id="2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49419290" sldId="2147483785"/>
              <ac:spMk id="3" creationId="{00000000-0000-0000-0000-000000000000}"/>
            </ac:spMkLst>
          </pc:spChg>
        </pc:sldLayout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3760481731" sldId="2147483787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760481731" sldId="2147483787"/>
              <ac:spMk id="2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760481731" sldId="2147483787"/>
              <ac:spMk id="3" creationId="{00000000-0000-0000-0000-000000000000}"/>
            </ac:spMkLst>
          </pc:spChg>
        </pc:sldLayout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1616675125" sldId="2147483788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1616675125" sldId="2147483788"/>
              <ac:spMk id="3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1616675125" sldId="2147483788"/>
              <ac:spMk id="4" creationId="{00000000-0000-0000-0000-000000000000}"/>
            </ac:spMkLst>
          </pc:spChg>
        </pc:sldLayout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3865974494" sldId="2147483789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865974494" sldId="2147483789"/>
              <ac:spMk id="2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865974494" sldId="2147483789"/>
              <ac:spMk id="3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865974494" sldId="2147483789"/>
              <ac:spMk id="4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865974494" sldId="2147483789"/>
              <ac:spMk id="5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865974494" sldId="2147483789"/>
              <ac:spMk id="6" creationId="{00000000-0000-0000-0000-000000000000}"/>
            </ac:spMkLst>
          </pc:spChg>
        </pc:sldLayout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3425923707" sldId="2147483792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425923707" sldId="2147483792"/>
              <ac:spMk id="2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425923707" sldId="2147483792"/>
              <ac:spMk id="3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425923707" sldId="2147483792"/>
              <ac:spMk id="4" creationId="{00000000-0000-0000-0000-000000000000}"/>
            </ac:spMkLst>
          </pc:spChg>
        </pc:sldLayout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3377918539" sldId="2147483793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377918539" sldId="2147483793"/>
              <ac:spMk id="2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377918539" sldId="2147483793"/>
              <ac:spMk id="3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3377918539" sldId="2147483793"/>
              <ac:spMk id="4" creationId="{00000000-0000-0000-0000-000000000000}"/>
            </ac:spMkLst>
          </pc:spChg>
        </pc:sldLayoutChg>
        <pc:sldLayoutChg chg="modSp">
          <pc:chgData name="Federico Raimondo" userId="8b89534c68ee8b17" providerId="LiveId" clId="{2C64FD8D-1163-6B42-AF39-C232CB4B896D}" dt="2025-01-31T13:37:02.670" v="12"/>
          <pc:sldLayoutMkLst>
            <pc:docMk/>
            <pc:sldMasterMk cId="1365410185" sldId="2147483784"/>
            <pc:sldLayoutMk cId="2344116197" sldId="2147483795"/>
          </pc:sldLayoutMkLst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2344116197" sldId="2147483795"/>
              <ac:spMk id="2" creationId="{00000000-0000-0000-0000-000000000000}"/>
            </ac:spMkLst>
          </pc:spChg>
          <pc:spChg chg="mod">
            <ac:chgData name="Federico Raimondo" userId="8b89534c68ee8b17" providerId="LiveId" clId="{2C64FD8D-1163-6B42-AF39-C232CB4B896D}" dt="2025-01-31T13:37:02.670" v="12"/>
            <ac:spMkLst>
              <pc:docMk/>
              <pc:sldMasterMk cId="1365410185" sldId="2147483784"/>
              <pc:sldLayoutMk cId="2344116197" sldId="2147483795"/>
              <ac:spMk id="3" creationId="{00000000-0000-0000-0000-000000000000}"/>
            </ac:spMkLst>
          </pc:spChg>
        </pc:sldLayoutChg>
      </pc:sldMasterChg>
    </pc:docChg>
  </pc:docChgLst>
  <pc:docChgLst>
    <pc:chgData name="Federico Raimondo" userId="8b89534c68ee8b17" providerId="LiveId" clId="{4BAF0332-79E7-C248-A44F-55FE402CF788}"/>
    <pc:docChg chg="undo custSel addSld delSld modSld">
      <pc:chgData name="Federico Raimondo" userId="8b89534c68ee8b17" providerId="LiveId" clId="{4BAF0332-79E7-C248-A44F-55FE402CF788}" dt="2025-04-21T19:24:20.832" v="9797" actId="1076"/>
      <pc:docMkLst>
        <pc:docMk/>
      </pc:docMkLst>
      <pc:sldChg chg="addSp delSp modSp mod">
        <pc:chgData name="Federico Raimondo" userId="8b89534c68ee8b17" providerId="LiveId" clId="{4BAF0332-79E7-C248-A44F-55FE402CF788}" dt="2025-04-16T09:03:02.694" v="33" actId="20577"/>
        <pc:sldMkLst>
          <pc:docMk/>
          <pc:sldMk cId="2516711813" sldId="256"/>
        </pc:sldMkLst>
        <pc:spChg chg="mod">
          <ac:chgData name="Federico Raimondo" userId="8b89534c68ee8b17" providerId="LiveId" clId="{4BAF0332-79E7-C248-A44F-55FE402CF788}" dt="2025-04-16T09:03:02.694" v="33" actId="20577"/>
          <ac:spMkLst>
            <pc:docMk/>
            <pc:sldMk cId="2516711813" sldId="256"/>
            <ac:spMk id="2" creationId="{B5F04306-99CC-D273-6A12-F17D8B149376}"/>
          </ac:spMkLst>
        </pc:spChg>
        <pc:spChg chg="add mod">
          <ac:chgData name="Federico Raimondo" userId="8b89534c68ee8b17" providerId="LiveId" clId="{4BAF0332-79E7-C248-A44F-55FE402CF788}" dt="2025-04-16T09:01:53.346" v="28" actId="478"/>
          <ac:spMkLst>
            <pc:docMk/>
            <pc:sldMk cId="2516711813" sldId="256"/>
            <ac:spMk id="5" creationId="{75BB44A7-4FCC-3D23-10AB-9F4840EFD74B}"/>
          </ac:spMkLst>
        </pc:spChg>
      </pc:sldChg>
      <pc:sldChg chg="modSp del mod">
        <pc:chgData name="Federico Raimondo" userId="8b89534c68ee8b17" providerId="LiveId" clId="{4BAF0332-79E7-C248-A44F-55FE402CF788}" dt="2025-04-20T11:59:36.811" v="5941" actId="2696"/>
        <pc:sldMkLst>
          <pc:docMk/>
          <pc:sldMk cId="711275799" sldId="257"/>
        </pc:sldMkLst>
      </pc:sldChg>
      <pc:sldChg chg="addSp delSp modSp mod">
        <pc:chgData name="Federico Raimondo" userId="8b89534c68ee8b17" providerId="LiveId" clId="{4BAF0332-79E7-C248-A44F-55FE402CF788}" dt="2025-04-16T10:10:25.983" v="1750" actId="20577"/>
        <pc:sldMkLst>
          <pc:docMk/>
          <pc:sldMk cId="1377661911" sldId="258"/>
        </pc:sldMkLst>
        <pc:spChg chg="mod">
          <ac:chgData name="Federico Raimondo" userId="8b89534c68ee8b17" providerId="LiveId" clId="{4BAF0332-79E7-C248-A44F-55FE402CF788}" dt="2025-04-16T09:55:50.061" v="1660" actId="20577"/>
          <ac:spMkLst>
            <pc:docMk/>
            <pc:sldMk cId="1377661911" sldId="258"/>
            <ac:spMk id="6" creationId="{2B42CEEE-7460-DF84-5BDE-8B5034871887}"/>
          </ac:spMkLst>
        </pc:spChg>
        <pc:spChg chg="add mod">
          <ac:chgData name="Federico Raimondo" userId="8b89534c68ee8b17" providerId="LiveId" clId="{4BAF0332-79E7-C248-A44F-55FE402CF788}" dt="2025-04-16T09:50:52.500" v="1286" actId="1035"/>
          <ac:spMkLst>
            <pc:docMk/>
            <pc:sldMk cId="1377661911" sldId="258"/>
            <ac:spMk id="8" creationId="{6841D5FB-1A76-DCA4-D022-3C8D9357EA00}"/>
          </ac:spMkLst>
        </pc:spChg>
        <pc:spChg chg="add mod">
          <ac:chgData name="Federico Raimondo" userId="8b89534c68ee8b17" providerId="LiveId" clId="{4BAF0332-79E7-C248-A44F-55FE402CF788}" dt="2025-04-16T09:50:45.060" v="1253" actId="1035"/>
          <ac:spMkLst>
            <pc:docMk/>
            <pc:sldMk cId="1377661911" sldId="258"/>
            <ac:spMk id="11" creationId="{E4DDE86E-58F1-A050-B9F9-A54124DBA40F}"/>
          </ac:spMkLst>
        </pc:spChg>
        <pc:spChg chg="add mod">
          <ac:chgData name="Federico Raimondo" userId="8b89534c68ee8b17" providerId="LiveId" clId="{4BAF0332-79E7-C248-A44F-55FE402CF788}" dt="2025-04-16T10:07:38.544" v="1738" actId="20577"/>
          <ac:spMkLst>
            <pc:docMk/>
            <pc:sldMk cId="1377661911" sldId="258"/>
            <ac:spMk id="12" creationId="{2CB41CA6-0384-0DEA-86E4-88EAA30976BD}"/>
          </ac:spMkLst>
        </pc:spChg>
        <pc:spChg chg="add mod">
          <ac:chgData name="Federico Raimondo" userId="8b89534c68ee8b17" providerId="LiveId" clId="{4BAF0332-79E7-C248-A44F-55FE402CF788}" dt="2025-04-16T10:08:36.616" v="1739" actId="1076"/>
          <ac:spMkLst>
            <pc:docMk/>
            <pc:sldMk cId="1377661911" sldId="258"/>
            <ac:spMk id="14" creationId="{33336D97-0C05-14B4-723E-792D95A456A3}"/>
          </ac:spMkLst>
        </pc:spChg>
        <pc:spChg chg="mod">
          <ac:chgData name="Federico Raimondo" userId="8b89534c68ee8b17" providerId="LiveId" clId="{4BAF0332-79E7-C248-A44F-55FE402CF788}" dt="2025-04-16T10:10:25.983" v="1750" actId="20577"/>
          <ac:spMkLst>
            <pc:docMk/>
            <pc:sldMk cId="1377661911" sldId="258"/>
            <ac:spMk id="22" creationId="{64BD548A-4F2A-7CD5-D072-7B16F75E79D9}"/>
          </ac:spMkLst>
        </pc:spChg>
        <pc:picChg chg="add mod">
          <ac:chgData name="Federico Raimondo" userId="8b89534c68ee8b17" providerId="LiveId" clId="{4BAF0332-79E7-C248-A44F-55FE402CF788}" dt="2025-04-16T09:50:57.596" v="1289" actId="1076"/>
          <ac:picMkLst>
            <pc:docMk/>
            <pc:sldMk cId="1377661911" sldId="258"/>
            <ac:picMk id="7" creationId="{67A68CF1-4A4B-1941-C28E-6C0C8E7FF9BF}"/>
          </ac:picMkLst>
        </pc:picChg>
        <pc:picChg chg="add mod">
          <ac:chgData name="Federico Raimondo" userId="8b89534c68ee8b17" providerId="LiveId" clId="{4BAF0332-79E7-C248-A44F-55FE402CF788}" dt="2025-04-16T09:51:01.555" v="1291" actId="1076"/>
          <ac:picMkLst>
            <pc:docMk/>
            <pc:sldMk cId="1377661911" sldId="258"/>
            <ac:picMk id="10" creationId="{9BF96732-1E73-54D6-973A-48274E2628F6}"/>
          </ac:picMkLst>
        </pc:picChg>
      </pc:sldChg>
      <pc:sldChg chg="addSp delSp modSp mod delAnim modAnim">
        <pc:chgData name="Federico Raimondo" userId="8b89534c68ee8b17" providerId="LiveId" clId="{4BAF0332-79E7-C248-A44F-55FE402CF788}" dt="2025-04-20T10:10:28.732" v="2527" actId="1076"/>
        <pc:sldMkLst>
          <pc:docMk/>
          <pc:sldMk cId="2219801842" sldId="259"/>
        </pc:sldMkLst>
        <pc:spChg chg="add mod">
          <ac:chgData name="Federico Raimondo" userId="8b89534c68ee8b17" providerId="LiveId" clId="{4BAF0332-79E7-C248-A44F-55FE402CF788}" dt="2025-04-16T12:46:07.035" v="1762" actId="207"/>
          <ac:spMkLst>
            <pc:docMk/>
            <pc:sldMk cId="2219801842" sldId="259"/>
            <ac:spMk id="3" creationId="{8E085DA3-99F6-F0C6-3863-CDAB89D07DBF}"/>
          </ac:spMkLst>
        </pc:spChg>
        <pc:spChg chg="add mod">
          <ac:chgData name="Federico Raimondo" userId="8b89534c68ee8b17" providerId="LiveId" clId="{4BAF0332-79E7-C248-A44F-55FE402CF788}" dt="2025-04-16T12:53:00.042" v="1839" actId="1076"/>
          <ac:spMkLst>
            <pc:docMk/>
            <pc:sldMk cId="2219801842" sldId="259"/>
            <ac:spMk id="5" creationId="{C4603439-CBCC-D2BA-C499-88D5C014D3A3}"/>
          </ac:spMkLst>
        </pc:spChg>
        <pc:spChg chg="mod">
          <ac:chgData name="Federico Raimondo" userId="8b89534c68ee8b17" providerId="LiveId" clId="{4BAF0332-79E7-C248-A44F-55FE402CF788}" dt="2025-04-16T12:55:29.928" v="1900"/>
          <ac:spMkLst>
            <pc:docMk/>
            <pc:sldMk cId="2219801842" sldId="259"/>
            <ac:spMk id="6" creationId="{2B42CEEE-7460-DF84-5BDE-8B5034871887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7" creationId="{D04A9E7A-D072-1F0C-8102-D815B0765C8F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8" creationId="{947C4F64-9414-154C-1865-31BB8F5D41B0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9" creationId="{C2236C76-C106-318A-B175-4B05732A6D90}"/>
          </ac:spMkLst>
        </pc:spChg>
        <pc:spChg chg="del mod topLvl">
          <ac:chgData name="Federico Raimondo" userId="8b89534c68ee8b17" providerId="LiveId" clId="{4BAF0332-79E7-C248-A44F-55FE402CF788}" dt="2025-04-20T10:04:24.657" v="2348" actId="478"/>
          <ac:spMkLst>
            <pc:docMk/>
            <pc:sldMk cId="2219801842" sldId="259"/>
            <ac:spMk id="10" creationId="{45031756-F15D-89BA-1672-C600324A1B57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11" creationId="{6E5F6421-F8E5-FEF6-2A3A-0299E4C3DD4E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12" creationId="{800E9176-5F0A-CD86-6C72-5E4DF458B182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14" creationId="{AF4A0197-0CC7-E45A-1F38-6AF980A2AB89}"/>
          </ac:spMkLst>
        </pc:spChg>
        <pc:spChg chg="add mod">
          <ac:chgData name="Federico Raimondo" userId="8b89534c68ee8b17" providerId="LiveId" clId="{4BAF0332-79E7-C248-A44F-55FE402CF788}" dt="2025-04-16T13:01:54.711" v="2063" actId="164"/>
          <ac:spMkLst>
            <pc:docMk/>
            <pc:sldMk cId="2219801842" sldId="259"/>
            <ac:spMk id="15" creationId="{4691C237-1024-ECD8-E343-DE7FDE48D1C9}"/>
          </ac:spMkLst>
        </pc:spChg>
        <pc:spChg chg="add mod">
          <ac:chgData name="Federico Raimondo" userId="8b89534c68ee8b17" providerId="LiveId" clId="{4BAF0332-79E7-C248-A44F-55FE402CF788}" dt="2025-04-16T12:55:58.106" v="1911" actId="1076"/>
          <ac:spMkLst>
            <pc:docMk/>
            <pc:sldMk cId="2219801842" sldId="259"/>
            <ac:spMk id="16" creationId="{6B3DCA21-3149-15DC-EE17-F96A4A886E76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18" creationId="{497CE8B8-0CCE-F0F9-0F08-486583FCD9BA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19" creationId="{DDE021FB-566E-BF2F-E03E-E9D6FC52877A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0" creationId="{418B70A2-AB66-21E7-37CC-D5E266752069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1" creationId="{13021AD0-AB07-7101-7A1F-33277DC7CDF0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3" creationId="{A3FBAF52-751F-50B8-F06F-3EE9E8408134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4" creationId="{A0E16672-9C27-A50D-18CD-22DCCB5756F1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5" creationId="{7A7032E7-FD3F-0684-8A65-9FD4F84DDF22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6" creationId="{46549DE5-FE75-6599-6656-1FE671A2441A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7" creationId="{CE459599-E122-BF40-5D9E-EEE91B15851E}"/>
          </ac:spMkLst>
        </pc:spChg>
        <pc:spChg chg="add mod">
          <ac:chgData name="Federico Raimondo" userId="8b89534c68ee8b17" providerId="LiveId" clId="{4BAF0332-79E7-C248-A44F-55FE402CF788}" dt="2025-04-16T13:02:11.871" v="2065" actId="164"/>
          <ac:spMkLst>
            <pc:docMk/>
            <pc:sldMk cId="2219801842" sldId="259"/>
            <ac:spMk id="28" creationId="{46C71328-3B64-23FF-27FB-9DBFE2A48AD1}"/>
          </ac:spMkLst>
        </pc:spChg>
        <pc:spChg chg="add del mod">
          <ac:chgData name="Federico Raimondo" userId="8b89534c68ee8b17" providerId="LiveId" clId="{4BAF0332-79E7-C248-A44F-55FE402CF788}" dt="2025-04-20T10:05:14.508" v="2362" actId="478"/>
          <ac:spMkLst>
            <pc:docMk/>
            <pc:sldMk cId="2219801842" sldId="259"/>
            <ac:spMk id="32" creationId="{F922C82C-B577-5A41-5BB5-FC0C478AC28E}"/>
          </ac:spMkLst>
        </pc:spChg>
        <pc:spChg chg="add mod">
          <ac:chgData name="Federico Raimondo" userId="8b89534c68ee8b17" providerId="LiveId" clId="{4BAF0332-79E7-C248-A44F-55FE402CF788}" dt="2025-04-20T10:07:47.784" v="2398" actId="692"/>
          <ac:spMkLst>
            <pc:docMk/>
            <pc:sldMk cId="2219801842" sldId="259"/>
            <ac:spMk id="47" creationId="{3EA9C9A0-D7F1-A95C-BA66-25A9D60E999D}"/>
          </ac:spMkLst>
        </pc:spChg>
        <pc:spChg chg="mod">
          <ac:chgData name="Federico Raimondo" userId="8b89534c68ee8b17" providerId="LiveId" clId="{4BAF0332-79E7-C248-A44F-55FE402CF788}" dt="2025-04-20T10:08:36.545" v="2400"/>
          <ac:spMkLst>
            <pc:docMk/>
            <pc:sldMk cId="2219801842" sldId="259"/>
            <ac:spMk id="52" creationId="{EFCAFAA8-9B95-C219-5E29-7D54CFB2C920}"/>
          </ac:spMkLst>
        </pc:spChg>
        <pc:spChg chg="add mod">
          <ac:chgData name="Federico Raimondo" userId="8b89534c68ee8b17" providerId="LiveId" clId="{4BAF0332-79E7-C248-A44F-55FE402CF788}" dt="2025-04-20T10:09:25.125" v="2473" actId="20577"/>
          <ac:spMkLst>
            <pc:docMk/>
            <pc:sldMk cId="2219801842" sldId="259"/>
            <ac:spMk id="53" creationId="{3C45795B-6AC3-C25B-2FC7-833E1508A4F0}"/>
          </ac:spMkLst>
        </pc:spChg>
        <pc:spChg chg="add mod">
          <ac:chgData name="Federico Raimondo" userId="8b89534c68ee8b17" providerId="LiveId" clId="{4BAF0332-79E7-C248-A44F-55FE402CF788}" dt="2025-04-20T10:10:10.375" v="2494" actId="1076"/>
          <ac:spMkLst>
            <pc:docMk/>
            <pc:sldMk cId="2219801842" sldId="259"/>
            <ac:spMk id="55" creationId="{2578072A-8A24-EF4F-4CA3-A6E0286405F7}"/>
          </ac:spMkLst>
        </pc:spChg>
        <pc:spChg chg="add mod">
          <ac:chgData name="Federico Raimondo" userId="8b89534c68ee8b17" providerId="LiveId" clId="{4BAF0332-79E7-C248-A44F-55FE402CF788}" dt="2025-04-20T10:10:28.732" v="2527" actId="1076"/>
          <ac:spMkLst>
            <pc:docMk/>
            <pc:sldMk cId="2219801842" sldId="259"/>
            <ac:spMk id="56" creationId="{73C1AE46-A6B9-8116-9A37-1CAA5A70C9E5}"/>
          </ac:spMkLst>
        </pc:spChg>
        <pc:spChg chg="add mod">
          <ac:chgData name="Federico Raimondo" userId="8b89534c68ee8b17" providerId="LiveId" clId="{4BAF0332-79E7-C248-A44F-55FE402CF788}" dt="2025-04-16T13:05:18.146" v="2160" actId="1076"/>
          <ac:spMkLst>
            <pc:docMk/>
            <pc:sldMk cId="2219801842" sldId="259"/>
            <ac:spMk id="87" creationId="{1E606BFF-C664-D46E-A1FF-EEAF2A9A2E39}"/>
          </ac:spMkLst>
        </pc:spChg>
        <pc:spChg chg="add mod">
          <ac:chgData name="Federico Raimondo" userId="8b89534c68ee8b17" providerId="LiveId" clId="{4BAF0332-79E7-C248-A44F-55FE402CF788}" dt="2025-04-16T13:05:13.272" v="2159" actId="1076"/>
          <ac:spMkLst>
            <pc:docMk/>
            <pc:sldMk cId="2219801842" sldId="259"/>
            <ac:spMk id="88" creationId="{A5D2B3E4-7B27-EC82-69A2-45066D14BC71}"/>
          </ac:spMkLst>
        </pc:spChg>
        <pc:spChg chg="add mod">
          <ac:chgData name="Federico Raimondo" userId="8b89534c68ee8b17" providerId="LiveId" clId="{4BAF0332-79E7-C248-A44F-55FE402CF788}" dt="2025-04-16T13:06:21.928" v="2198" actId="1076"/>
          <ac:spMkLst>
            <pc:docMk/>
            <pc:sldMk cId="2219801842" sldId="259"/>
            <ac:spMk id="90" creationId="{F41F832E-76D5-380D-996A-20BF0100882E}"/>
          </ac:spMkLst>
        </pc:spChg>
        <pc:spChg chg="add mod">
          <ac:chgData name="Federico Raimondo" userId="8b89534c68ee8b17" providerId="LiveId" clId="{4BAF0332-79E7-C248-A44F-55FE402CF788}" dt="2025-04-16T13:06:27.659" v="2208" actId="20577"/>
          <ac:spMkLst>
            <pc:docMk/>
            <pc:sldMk cId="2219801842" sldId="259"/>
            <ac:spMk id="91" creationId="{1B81C424-6AC9-5AE5-A595-B0CD0DE621B7}"/>
          </ac:spMkLst>
        </pc:spChg>
        <pc:spChg chg="add mod">
          <ac:chgData name="Federico Raimondo" userId="8b89534c68ee8b17" providerId="LiveId" clId="{4BAF0332-79E7-C248-A44F-55FE402CF788}" dt="2025-04-16T13:10:09.050" v="2242" actId="164"/>
          <ac:spMkLst>
            <pc:docMk/>
            <pc:sldMk cId="2219801842" sldId="259"/>
            <ac:spMk id="106" creationId="{ED947005-4A63-F1B1-86C0-84D80B57E4B0}"/>
          </ac:spMkLst>
        </pc:spChg>
        <pc:spChg chg="add mod">
          <ac:chgData name="Federico Raimondo" userId="8b89534c68ee8b17" providerId="LiveId" clId="{4BAF0332-79E7-C248-A44F-55FE402CF788}" dt="2025-04-16T13:10:16.805" v="2244" actId="164"/>
          <ac:spMkLst>
            <pc:docMk/>
            <pc:sldMk cId="2219801842" sldId="259"/>
            <ac:spMk id="107" creationId="{F4505A2B-A1B3-FE5D-386F-60A00F28D668}"/>
          </ac:spMkLst>
        </pc:spChg>
        <pc:spChg chg="add mod">
          <ac:chgData name="Federico Raimondo" userId="8b89534c68ee8b17" providerId="LiveId" clId="{4BAF0332-79E7-C248-A44F-55FE402CF788}" dt="2025-04-16T13:09:53.980" v="2241" actId="1076"/>
          <ac:spMkLst>
            <pc:docMk/>
            <pc:sldMk cId="2219801842" sldId="259"/>
            <ac:spMk id="108" creationId="{49AE307E-77F1-0ED6-681A-58971DA2483A}"/>
          </ac:spMkLst>
        </pc:spChg>
        <pc:spChg chg="add mod">
          <ac:chgData name="Federico Raimondo" userId="8b89534c68ee8b17" providerId="LiveId" clId="{4BAF0332-79E7-C248-A44F-55FE402CF788}" dt="2025-04-16T13:12:02.697" v="2310" actId="1076"/>
          <ac:spMkLst>
            <pc:docMk/>
            <pc:sldMk cId="2219801842" sldId="259"/>
            <ac:spMk id="111" creationId="{0B0BE040-DFFF-66A7-9860-7701F6572C42}"/>
          </ac:spMkLst>
        </pc:spChg>
        <pc:spChg chg="add mod">
          <ac:chgData name="Federico Raimondo" userId="8b89534c68ee8b17" providerId="LiveId" clId="{4BAF0332-79E7-C248-A44F-55FE402CF788}" dt="2025-04-16T13:12:11.636" v="2316" actId="1076"/>
          <ac:spMkLst>
            <pc:docMk/>
            <pc:sldMk cId="2219801842" sldId="259"/>
            <ac:spMk id="112" creationId="{203BC9C1-F74E-8B4F-D644-404EE87FB247}"/>
          </ac:spMkLst>
        </pc:spChg>
        <pc:spChg chg="add mod">
          <ac:chgData name="Federico Raimondo" userId="8b89534c68ee8b17" providerId="LiveId" clId="{4BAF0332-79E7-C248-A44F-55FE402CF788}" dt="2025-04-16T13:12:31.464" v="2345" actId="1076"/>
          <ac:spMkLst>
            <pc:docMk/>
            <pc:sldMk cId="2219801842" sldId="259"/>
            <ac:spMk id="113" creationId="{BDB020E5-54EE-0C80-0A37-94AC87C59C17}"/>
          </ac:spMkLst>
        </pc:spChg>
        <pc:grpChg chg="add del mod">
          <ac:chgData name="Federico Raimondo" userId="8b89534c68ee8b17" providerId="LiveId" clId="{4BAF0332-79E7-C248-A44F-55FE402CF788}" dt="2025-04-20T10:04:24.657" v="2348" actId="478"/>
          <ac:grpSpMkLst>
            <pc:docMk/>
            <pc:sldMk cId="2219801842" sldId="259"/>
            <ac:grpSpMk id="2" creationId="{F0D23131-8D0A-567B-055D-9D4B9523D130}"/>
          </ac:grpSpMkLst>
        </pc:grpChg>
        <pc:grpChg chg="add mod">
          <ac:chgData name="Federico Raimondo" userId="8b89534c68ee8b17" providerId="LiveId" clId="{4BAF0332-79E7-C248-A44F-55FE402CF788}" dt="2025-04-20T10:08:36.545" v="2400"/>
          <ac:grpSpMkLst>
            <pc:docMk/>
            <pc:sldMk cId="2219801842" sldId="259"/>
            <ac:grpSpMk id="49" creationId="{F6DC1FFA-F079-9259-4881-1462E1F41A39}"/>
          </ac:grpSpMkLst>
        </pc:grpChg>
        <pc:grpChg chg="add mod">
          <ac:chgData name="Federico Raimondo" userId="8b89534c68ee8b17" providerId="LiveId" clId="{4BAF0332-79E7-C248-A44F-55FE402CF788}" dt="2025-04-16T13:01:54.711" v="2063" actId="164"/>
          <ac:grpSpMkLst>
            <pc:docMk/>
            <pc:sldMk cId="2219801842" sldId="259"/>
            <ac:grpSpMk id="84" creationId="{702C5C6F-2AB0-52AA-9E49-135E0F96847C}"/>
          </ac:grpSpMkLst>
        </pc:grpChg>
        <pc:grpChg chg="add mod">
          <ac:chgData name="Federico Raimondo" userId="8b89534c68ee8b17" providerId="LiveId" clId="{4BAF0332-79E7-C248-A44F-55FE402CF788}" dt="2025-04-16T13:10:09.050" v="2242" actId="164"/>
          <ac:grpSpMkLst>
            <pc:docMk/>
            <pc:sldMk cId="2219801842" sldId="259"/>
            <ac:grpSpMk id="109" creationId="{F0CAE2F2-F39F-FB8D-E35A-12D619B358D9}"/>
          </ac:grpSpMkLst>
        </pc:grpChg>
        <pc:grpChg chg="add mod">
          <ac:chgData name="Federico Raimondo" userId="8b89534c68ee8b17" providerId="LiveId" clId="{4BAF0332-79E7-C248-A44F-55FE402CF788}" dt="2025-04-16T13:10:16.805" v="2244" actId="164"/>
          <ac:grpSpMkLst>
            <pc:docMk/>
            <pc:sldMk cId="2219801842" sldId="259"/>
            <ac:grpSpMk id="110" creationId="{33585833-7C8B-407F-F249-B9A5976899EB}"/>
          </ac:grpSpMkLst>
        </pc:grpChg>
        <pc:cxnChg chg="del mod topLvl">
          <ac:chgData name="Federico Raimondo" userId="8b89534c68ee8b17" providerId="LiveId" clId="{4BAF0332-79E7-C248-A44F-55FE402CF788}" dt="2025-04-20T10:04:45.647" v="2354" actId="478"/>
          <ac:cxnSpMkLst>
            <pc:docMk/>
            <pc:sldMk cId="2219801842" sldId="259"/>
            <ac:cxnSpMk id="4" creationId="{97DE801E-DD9F-EDDC-0738-027CACD80D64}"/>
          </ac:cxnSpMkLst>
        </pc:cxnChg>
        <pc:cxnChg chg="add mod">
          <ac:chgData name="Federico Raimondo" userId="8b89534c68ee8b17" providerId="LiveId" clId="{4BAF0332-79E7-C248-A44F-55FE402CF788}" dt="2025-04-16T13:00:06.149" v="2010" actId="14100"/>
          <ac:cxnSpMkLst>
            <pc:docMk/>
            <pc:sldMk cId="2219801842" sldId="259"/>
            <ac:cxnSpMk id="31" creationId="{C10617FA-7911-7CB8-AA80-DE593285A86E}"/>
          </ac:cxnSpMkLst>
        </pc:cxnChg>
        <pc:cxnChg chg="add mod">
          <ac:chgData name="Federico Raimondo" userId="8b89534c68ee8b17" providerId="LiveId" clId="{4BAF0332-79E7-C248-A44F-55FE402CF788}" dt="2025-04-16T13:01:11.397" v="2051" actId="1076"/>
          <ac:cxnSpMkLst>
            <pc:docMk/>
            <pc:sldMk cId="2219801842" sldId="259"/>
            <ac:cxnSpMk id="33" creationId="{5380DE7C-42F9-5A4A-3ADB-0AEB8CFD5436}"/>
          </ac:cxnSpMkLst>
        </pc:cxnChg>
        <pc:cxnChg chg="add del mod">
          <ac:chgData name="Federico Raimondo" userId="8b89534c68ee8b17" providerId="LiveId" clId="{4BAF0332-79E7-C248-A44F-55FE402CF788}" dt="2025-04-20T10:06:29.014" v="2375" actId="478"/>
          <ac:cxnSpMkLst>
            <pc:docMk/>
            <pc:sldMk cId="2219801842" sldId="259"/>
            <ac:cxnSpMk id="35" creationId="{15B32028-AF9E-7A0D-E30A-35A463FF10AA}"/>
          </ac:cxnSpMkLst>
        </pc:cxnChg>
        <pc:cxnChg chg="add mod">
          <ac:chgData name="Federico Raimondo" userId="8b89534c68ee8b17" providerId="LiveId" clId="{4BAF0332-79E7-C248-A44F-55FE402CF788}" dt="2025-04-16T13:00:16.810" v="2016" actId="14100"/>
          <ac:cxnSpMkLst>
            <pc:docMk/>
            <pc:sldMk cId="2219801842" sldId="259"/>
            <ac:cxnSpMk id="36" creationId="{2CB746E4-353E-91B1-3A20-480AE91B7B4A}"/>
          </ac:cxnSpMkLst>
        </pc:cxnChg>
        <pc:cxnChg chg="add mod">
          <ac:chgData name="Federico Raimondo" userId="8b89534c68ee8b17" providerId="LiveId" clId="{4BAF0332-79E7-C248-A44F-55FE402CF788}" dt="2025-04-16T13:00:21.205" v="2019" actId="14100"/>
          <ac:cxnSpMkLst>
            <pc:docMk/>
            <pc:sldMk cId="2219801842" sldId="259"/>
            <ac:cxnSpMk id="39" creationId="{C8CE4316-8B19-627A-3FA8-0F4F28F63C28}"/>
          </ac:cxnSpMkLst>
        </pc:cxnChg>
        <pc:cxnChg chg="add mod">
          <ac:chgData name="Federico Raimondo" userId="8b89534c68ee8b17" providerId="LiveId" clId="{4BAF0332-79E7-C248-A44F-55FE402CF788}" dt="2025-04-16T13:00:25.708" v="2022" actId="14100"/>
          <ac:cxnSpMkLst>
            <pc:docMk/>
            <pc:sldMk cId="2219801842" sldId="259"/>
            <ac:cxnSpMk id="42" creationId="{FB6072FF-948E-0CCF-F762-1FF386845B9C}"/>
          </ac:cxnSpMkLst>
        </pc:cxnChg>
        <pc:cxnChg chg="add mod">
          <ac:chgData name="Federico Raimondo" userId="8b89534c68ee8b17" providerId="LiveId" clId="{4BAF0332-79E7-C248-A44F-55FE402CF788}" dt="2025-04-16T13:01:54.711" v="2063" actId="164"/>
          <ac:cxnSpMkLst>
            <pc:docMk/>
            <pc:sldMk cId="2219801842" sldId="259"/>
            <ac:cxnSpMk id="45" creationId="{7B28E545-385A-9764-6635-1BB8870A3B94}"/>
          </ac:cxnSpMkLst>
        </pc:cxnChg>
        <pc:cxnChg chg="add mod">
          <ac:chgData name="Federico Raimondo" userId="8b89534c68ee8b17" providerId="LiveId" clId="{4BAF0332-79E7-C248-A44F-55FE402CF788}" dt="2025-04-16T13:01:54.711" v="2063" actId="164"/>
          <ac:cxnSpMkLst>
            <pc:docMk/>
            <pc:sldMk cId="2219801842" sldId="259"/>
            <ac:cxnSpMk id="48" creationId="{5D6FAEAA-B30D-6766-B0B5-4487BB20F6E7}"/>
          </ac:cxnSpMkLst>
        </pc:cxnChg>
        <pc:cxnChg chg="mod">
          <ac:chgData name="Federico Raimondo" userId="8b89534c68ee8b17" providerId="LiveId" clId="{4BAF0332-79E7-C248-A44F-55FE402CF788}" dt="2025-04-20T10:08:36.545" v="2400"/>
          <ac:cxnSpMkLst>
            <pc:docMk/>
            <pc:sldMk cId="2219801842" sldId="259"/>
            <ac:cxnSpMk id="50" creationId="{2C51C441-45A5-F7C8-54C0-33ABEA6C75F8}"/>
          </ac:cxnSpMkLst>
        </pc:cxnChg>
        <pc:cxnChg chg="add mod">
          <ac:chgData name="Federico Raimondo" userId="8b89534c68ee8b17" providerId="LiveId" clId="{4BAF0332-79E7-C248-A44F-55FE402CF788}" dt="2025-04-16T13:00:39.657" v="2031" actId="14100"/>
          <ac:cxnSpMkLst>
            <pc:docMk/>
            <pc:sldMk cId="2219801842" sldId="259"/>
            <ac:cxnSpMk id="51" creationId="{1E24CBA0-D7DF-45AE-278B-55A1BF3AEDC8}"/>
          </ac:cxnSpMkLst>
        </pc:cxnChg>
        <pc:cxnChg chg="add mod">
          <ac:chgData name="Federico Raimondo" userId="8b89534c68ee8b17" providerId="LiveId" clId="{4BAF0332-79E7-C248-A44F-55FE402CF788}" dt="2025-04-16T13:00:43.737" v="2034" actId="14100"/>
          <ac:cxnSpMkLst>
            <pc:docMk/>
            <pc:sldMk cId="2219801842" sldId="259"/>
            <ac:cxnSpMk id="54" creationId="{CCBDA0DF-AB8B-BEB5-8D58-02EBCF2B546A}"/>
          </ac:cxnSpMkLst>
        </pc:cxnChg>
        <pc:cxnChg chg="add mod">
          <ac:chgData name="Federico Raimondo" userId="8b89534c68ee8b17" providerId="LiveId" clId="{4BAF0332-79E7-C248-A44F-55FE402CF788}" dt="2025-04-16T13:00:47.667" v="2037" actId="14100"/>
          <ac:cxnSpMkLst>
            <pc:docMk/>
            <pc:sldMk cId="2219801842" sldId="259"/>
            <ac:cxnSpMk id="57" creationId="{E0D3CA00-68CC-B85A-DCC5-AC9255862243}"/>
          </ac:cxnSpMkLst>
        </pc:cxnChg>
        <pc:cxnChg chg="add mod">
          <ac:chgData name="Federico Raimondo" userId="8b89534c68ee8b17" providerId="LiveId" clId="{4BAF0332-79E7-C248-A44F-55FE402CF788}" dt="2025-04-16T13:00:51.596" v="2040" actId="14100"/>
          <ac:cxnSpMkLst>
            <pc:docMk/>
            <pc:sldMk cId="2219801842" sldId="259"/>
            <ac:cxnSpMk id="60" creationId="{141AD3BE-D290-6A6C-1325-C8598AC932A4}"/>
          </ac:cxnSpMkLst>
        </pc:cxnChg>
        <pc:cxnChg chg="add mod">
          <ac:chgData name="Federico Raimondo" userId="8b89534c68ee8b17" providerId="LiveId" clId="{4BAF0332-79E7-C248-A44F-55FE402CF788}" dt="2025-04-16T13:00:55.706" v="2043" actId="14100"/>
          <ac:cxnSpMkLst>
            <pc:docMk/>
            <pc:sldMk cId="2219801842" sldId="259"/>
            <ac:cxnSpMk id="63" creationId="{A74BA8E3-5C78-ACEE-A717-24D21488DD04}"/>
          </ac:cxnSpMkLst>
        </pc:cxnChg>
        <pc:cxnChg chg="add mod">
          <ac:chgData name="Federico Raimondo" userId="8b89534c68ee8b17" providerId="LiveId" clId="{4BAF0332-79E7-C248-A44F-55FE402CF788}" dt="2025-04-16T13:00:59.634" v="2046" actId="14100"/>
          <ac:cxnSpMkLst>
            <pc:docMk/>
            <pc:sldMk cId="2219801842" sldId="259"/>
            <ac:cxnSpMk id="66" creationId="{1143BC8E-B07D-5C1E-4FD8-83C0F0AD4456}"/>
          </ac:cxnSpMkLst>
        </pc:cxnChg>
        <pc:cxnChg chg="add mod">
          <ac:chgData name="Federico Raimondo" userId="8b89534c68ee8b17" providerId="LiveId" clId="{4BAF0332-79E7-C248-A44F-55FE402CF788}" dt="2025-04-16T13:01:08.049" v="2050" actId="1076"/>
          <ac:cxnSpMkLst>
            <pc:docMk/>
            <pc:sldMk cId="2219801842" sldId="259"/>
            <ac:cxnSpMk id="69" creationId="{361895C4-E5EA-A396-EE94-3E2F3961BE65}"/>
          </ac:cxnSpMkLst>
        </pc:cxnChg>
        <pc:cxnChg chg="add mod">
          <ac:chgData name="Federico Raimondo" userId="8b89534c68ee8b17" providerId="LiveId" clId="{4BAF0332-79E7-C248-A44F-55FE402CF788}" dt="2025-04-16T13:01:18.536" v="2056" actId="14100"/>
          <ac:cxnSpMkLst>
            <pc:docMk/>
            <pc:sldMk cId="2219801842" sldId="259"/>
            <ac:cxnSpMk id="75" creationId="{A03122FA-D1C6-19EC-FD25-A7F762A6C09C}"/>
          </ac:cxnSpMkLst>
        </pc:cxnChg>
        <pc:cxnChg chg="add mod">
          <ac:chgData name="Federico Raimondo" userId="8b89534c68ee8b17" providerId="LiveId" clId="{4BAF0332-79E7-C248-A44F-55FE402CF788}" dt="2025-04-16T13:01:23.260" v="2059" actId="14100"/>
          <ac:cxnSpMkLst>
            <pc:docMk/>
            <pc:sldMk cId="2219801842" sldId="259"/>
            <ac:cxnSpMk id="78" creationId="{4DE05F33-2467-8AFF-DCB3-343617AA28D5}"/>
          </ac:cxnSpMkLst>
        </pc:cxnChg>
        <pc:cxnChg chg="add mod">
          <ac:chgData name="Federico Raimondo" userId="8b89534c68ee8b17" providerId="LiveId" clId="{4BAF0332-79E7-C248-A44F-55FE402CF788}" dt="2025-04-16T13:01:26.442" v="2062" actId="14100"/>
          <ac:cxnSpMkLst>
            <pc:docMk/>
            <pc:sldMk cId="2219801842" sldId="259"/>
            <ac:cxnSpMk id="81" creationId="{A8C76C8F-6ADD-908C-642C-2A117A10C38C}"/>
          </ac:cxnSpMkLst>
        </pc:cxnChg>
        <pc:cxnChg chg="add mod">
          <ac:chgData name="Federico Raimondo" userId="8b89534c68ee8b17" providerId="LiveId" clId="{4BAF0332-79E7-C248-A44F-55FE402CF788}" dt="2025-04-16T13:10:09.050" v="2242" actId="164"/>
          <ac:cxnSpMkLst>
            <pc:docMk/>
            <pc:sldMk cId="2219801842" sldId="259"/>
            <ac:cxnSpMk id="93" creationId="{A265CB4B-115A-E1EB-771E-B93492D503F2}"/>
          </ac:cxnSpMkLst>
        </pc:cxnChg>
        <pc:cxnChg chg="add mod">
          <ac:chgData name="Federico Raimondo" userId="8b89534c68ee8b17" providerId="LiveId" clId="{4BAF0332-79E7-C248-A44F-55FE402CF788}" dt="2025-04-16T13:10:16.805" v="2244" actId="164"/>
          <ac:cxnSpMkLst>
            <pc:docMk/>
            <pc:sldMk cId="2219801842" sldId="259"/>
            <ac:cxnSpMk id="95" creationId="{1730D9C0-6328-2D3D-85AC-130780E7C344}"/>
          </ac:cxnSpMkLst>
        </pc:cxnChg>
      </pc:sldChg>
      <pc:sldChg chg="modSp del mod">
        <pc:chgData name="Federico Raimondo" userId="8b89534c68ee8b17" providerId="LiveId" clId="{4BAF0332-79E7-C248-A44F-55FE402CF788}" dt="2025-04-20T10:25:57.449" v="2790" actId="2696"/>
        <pc:sldMkLst>
          <pc:docMk/>
          <pc:sldMk cId="2531825022" sldId="260"/>
        </pc:sldMkLst>
      </pc:sldChg>
      <pc:sldChg chg="modSp del mod">
        <pc:chgData name="Federico Raimondo" userId="8b89534c68ee8b17" providerId="LiveId" clId="{4BAF0332-79E7-C248-A44F-55FE402CF788}" dt="2025-04-20T11:00:24.624" v="3815" actId="2696"/>
        <pc:sldMkLst>
          <pc:docMk/>
          <pc:sldMk cId="416007161" sldId="261"/>
        </pc:sldMkLst>
      </pc:sldChg>
      <pc:sldChg chg="modSp del mod">
        <pc:chgData name="Federico Raimondo" userId="8b89534c68ee8b17" providerId="LiveId" clId="{4BAF0332-79E7-C248-A44F-55FE402CF788}" dt="2025-04-20T11:59:33.009" v="5940" actId="2696"/>
        <pc:sldMkLst>
          <pc:docMk/>
          <pc:sldMk cId="3824140472" sldId="262"/>
        </pc:sldMkLst>
      </pc:sldChg>
      <pc:sldChg chg="modSp del mod">
        <pc:chgData name="Federico Raimondo" userId="8b89534c68ee8b17" providerId="LiveId" clId="{4BAF0332-79E7-C248-A44F-55FE402CF788}" dt="2025-04-20T12:01:14.610" v="5944" actId="2696"/>
        <pc:sldMkLst>
          <pc:docMk/>
          <pc:sldMk cId="2237298449" sldId="263"/>
        </pc:sldMkLst>
      </pc:sldChg>
      <pc:sldChg chg="modSp del mod">
        <pc:chgData name="Federico Raimondo" userId="8b89534c68ee8b17" providerId="LiveId" clId="{4BAF0332-79E7-C248-A44F-55FE402CF788}" dt="2025-04-20T12:16:39.555" v="6974" actId="2696"/>
        <pc:sldMkLst>
          <pc:docMk/>
          <pc:sldMk cId="3356997388" sldId="264"/>
        </pc:sldMkLst>
      </pc:sldChg>
      <pc:sldChg chg="modSp del mod">
        <pc:chgData name="Federico Raimondo" userId="8b89534c68ee8b17" providerId="LiveId" clId="{4BAF0332-79E7-C248-A44F-55FE402CF788}" dt="2025-04-21T19:04:48.813" v="8352" actId="2696"/>
        <pc:sldMkLst>
          <pc:docMk/>
          <pc:sldMk cId="1693814235" sldId="265"/>
        </pc:sldMkLst>
      </pc:sldChg>
      <pc:sldChg chg="del">
        <pc:chgData name="Federico Raimondo" userId="8b89534c68ee8b17" providerId="LiveId" clId="{4BAF0332-79E7-C248-A44F-55FE402CF788}" dt="2025-04-20T11:59:37.354" v="5942" actId="2696"/>
        <pc:sldMkLst>
          <pc:docMk/>
          <pc:sldMk cId="1832000661" sldId="267"/>
        </pc:sldMkLst>
      </pc:sldChg>
      <pc:sldChg chg="del">
        <pc:chgData name="Federico Raimondo" userId="8b89534c68ee8b17" providerId="LiveId" clId="{4BAF0332-79E7-C248-A44F-55FE402CF788}" dt="2025-04-21T19:18:23.680" v="9331" actId="2696"/>
        <pc:sldMkLst>
          <pc:docMk/>
          <pc:sldMk cId="3550343227" sldId="268"/>
        </pc:sldMkLst>
      </pc:sldChg>
      <pc:sldChg chg="addSp delSp modSp add del mod">
        <pc:chgData name="Federico Raimondo" userId="8b89534c68ee8b17" providerId="LiveId" clId="{4BAF0332-79E7-C248-A44F-55FE402CF788}" dt="2025-04-16T09:07:27.064" v="384" actId="2696"/>
        <pc:sldMkLst>
          <pc:docMk/>
          <pc:sldMk cId="1932690517" sldId="269"/>
        </pc:sldMkLst>
      </pc:sldChg>
      <pc:sldChg chg="modSp new mod">
        <pc:chgData name="Federico Raimondo" userId="8b89534c68ee8b17" providerId="LiveId" clId="{4BAF0332-79E7-C248-A44F-55FE402CF788}" dt="2025-04-16T09:57:52.203" v="1714" actId="14100"/>
        <pc:sldMkLst>
          <pc:docMk/>
          <pc:sldMk cId="1171419977" sldId="270"/>
        </pc:sldMkLst>
        <pc:spChg chg="mod">
          <ac:chgData name="Federico Raimondo" userId="8b89534c68ee8b17" providerId="LiveId" clId="{4BAF0332-79E7-C248-A44F-55FE402CF788}" dt="2025-04-16T09:57:52.203" v="1714" actId="14100"/>
          <ac:spMkLst>
            <pc:docMk/>
            <pc:sldMk cId="1171419977" sldId="270"/>
            <ac:spMk id="2" creationId="{8871823A-D309-D16C-4774-61F98E1ED612}"/>
          </ac:spMkLst>
        </pc:spChg>
        <pc:spChg chg="mod">
          <ac:chgData name="Federico Raimondo" userId="8b89534c68ee8b17" providerId="LiveId" clId="{4BAF0332-79E7-C248-A44F-55FE402CF788}" dt="2025-04-16T09:05:33.464" v="108" actId="20577"/>
          <ac:spMkLst>
            <pc:docMk/>
            <pc:sldMk cId="1171419977" sldId="270"/>
            <ac:spMk id="3" creationId="{5B720163-ED33-FF48-EF75-96DFF730B33D}"/>
          </ac:spMkLst>
        </pc:spChg>
      </pc:sldChg>
      <pc:sldChg chg="addSp delSp modSp new mod">
        <pc:chgData name="Federico Raimondo" userId="8b89534c68ee8b17" providerId="LiveId" clId="{4BAF0332-79E7-C248-A44F-55FE402CF788}" dt="2025-04-16T09:57:40.690" v="1713" actId="1036"/>
        <pc:sldMkLst>
          <pc:docMk/>
          <pc:sldMk cId="257030378" sldId="271"/>
        </pc:sldMkLst>
        <pc:spChg chg="mod">
          <ac:chgData name="Federico Raimondo" userId="8b89534c68ee8b17" providerId="LiveId" clId="{4BAF0332-79E7-C248-A44F-55FE402CF788}" dt="2025-04-16T09:57:40.690" v="1713" actId="1036"/>
          <ac:spMkLst>
            <pc:docMk/>
            <pc:sldMk cId="257030378" sldId="271"/>
            <ac:spMk id="2" creationId="{DF62EBF5-7ED4-6013-1BD8-7F2C12302561}"/>
          </ac:spMkLst>
        </pc:spChg>
        <pc:spChg chg="mod">
          <ac:chgData name="Federico Raimondo" userId="8b89534c68ee8b17" providerId="LiveId" clId="{4BAF0332-79E7-C248-A44F-55FE402CF788}" dt="2025-04-16T09:07:23.349" v="383" actId="20577"/>
          <ac:spMkLst>
            <pc:docMk/>
            <pc:sldMk cId="257030378" sldId="271"/>
            <ac:spMk id="3" creationId="{E602651D-C6D6-DD0A-C78B-81D84CE18263}"/>
          </ac:spMkLst>
        </pc:spChg>
        <pc:spChg chg="add mod">
          <ac:chgData name="Federico Raimondo" userId="8b89534c68ee8b17" providerId="LiveId" clId="{4BAF0332-79E7-C248-A44F-55FE402CF788}" dt="2025-04-16T09:07:07.613" v="308" actId="255"/>
          <ac:spMkLst>
            <pc:docMk/>
            <pc:sldMk cId="257030378" sldId="271"/>
            <ac:spMk id="6" creationId="{33887349-95F0-2B2F-B8A6-A37E0D72F937}"/>
          </ac:spMkLst>
        </pc:spChg>
        <pc:picChg chg="add mod">
          <ac:chgData name="Federico Raimondo" userId="8b89534c68ee8b17" providerId="LiveId" clId="{4BAF0332-79E7-C248-A44F-55FE402CF788}" dt="2025-04-16T09:06:04.415" v="111"/>
          <ac:picMkLst>
            <pc:docMk/>
            <pc:sldMk cId="257030378" sldId="271"/>
            <ac:picMk id="5" creationId="{BA651C6F-5BEB-86B8-8E60-B9EE51E66016}"/>
          </ac:picMkLst>
        </pc:picChg>
      </pc:sldChg>
      <pc:sldChg chg="addSp delSp modSp add mod modAnim">
        <pc:chgData name="Federico Raimondo" userId="8b89534c68ee8b17" providerId="LiveId" clId="{4BAF0332-79E7-C248-A44F-55FE402CF788}" dt="2025-04-16T09:58:06.394" v="1717" actId="478"/>
        <pc:sldMkLst>
          <pc:docMk/>
          <pc:sldMk cId="861273679" sldId="272"/>
        </pc:sldMkLst>
        <pc:spChg chg="add mod">
          <ac:chgData name="Federico Raimondo" userId="8b89534c68ee8b17" providerId="LiveId" clId="{4BAF0332-79E7-C248-A44F-55FE402CF788}" dt="2025-04-16T09:13:21.299" v="548" actId="1076"/>
          <ac:spMkLst>
            <pc:docMk/>
            <pc:sldMk cId="861273679" sldId="272"/>
            <ac:spMk id="8" creationId="{51534BAE-BBF7-12AC-E93D-F4CE0E180D06}"/>
          </ac:spMkLst>
        </pc:spChg>
        <pc:spChg chg="add mod">
          <ac:chgData name="Federico Raimondo" userId="8b89534c68ee8b17" providerId="LiveId" clId="{4BAF0332-79E7-C248-A44F-55FE402CF788}" dt="2025-04-16T09:13:23.339" v="549" actId="1076"/>
          <ac:spMkLst>
            <pc:docMk/>
            <pc:sldMk cId="861273679" sldId="272"/>
            <ac:spMk id="9" creationId="{90402308-D2E9-6058-C820-D8421BA8A5A1}"/>
          </ac:spMkLst>
        </pc:spChg>
        <pc:spChg chg="add mod">
          <ac:chgData name="Federico Raimondo" userId="8b89534c68ee8b17" providerId="LiveId" clId="{4BAF0332-79E7-C248-A44F-55FE402CF788}" dt="2025-04-16T09:17:55.856" v="615" actId="164"/>
          <ac:spMkLst>
            <pc:docMk/>
            <pc:sldMk cId="861273679" sldId="272"/>
            <ac:spMk id="10" creationId="{D9194FF7-C778-4531-F376-B6F57DEAE15A}"/>
          </ac:spMkLst>
        </pc:spChg>
        <pc:spChg chg="add mod">
          <ac:chgData name="Federico Raimondo" userId="8b89534c68ee8b17" providerId="LiveId" clId="{4BAF0332-79E7-C248-A44F-55FE402CF788}" dt="2025-04-16T09:15:21.630" v="582" actId="1076"/>
          <ac:spMkLst>
            <pc:docMk/>
            <pc:sldMk cId="861273679" sldId="272"/>
            <ac:spMk id="11" creationId="{9B6B7AAD-C72B-462D-6DCF-EF68B6C14ACA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2" creationId="{92805BF5-8D0E-3250-EFA1-92CB32954DDE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3" creationId="{DEE265DF-EAD1-0E5A-A7B4-BDA6F999681A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4" creationId="{C96EC407-8AB9-A091-8C83-747EEF22C671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5" creationId="{D8B7A6A2-7424-7675-2586-EE42C9B66841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6" creationId="{D3386BFA-C2B0-41F5-AB77-ED2B152A2731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7" creationId="{B7750DD4-068E-53FC-C487-B356CD4CB095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18" creationId="{EA22A332-67D3-5DC5-9440-1E2B4E77FC37}"/>
          </ac:spMkLst>
        </pc:spChg>
        <pc:spChg chg="add mod">
          <ac:chgData name="Federico Raimondo" userId="8b89534c68ee8b17" providerId="LiveId" clId="{4BAF0332-79E7-C248-A44F-55FE402CF788}" dt="2025-04-16T09:18:33.971" v="619" actId="164"/>
          <ac:spMkLst>
            <pc:docMk/>
            <pc:sldMk cId="861273679" sldId="272"/>
            <ac:spMk id="19" creationId="{0DABAE86-15E0-5251-82E0-051E36666AB6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20" creationId="{20ADD8AB-4A15-0DDA-0E95-64399D5A1088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21" creationId="{F0BE4EAA-F596-F261-963F-21455A7D2F66}"/>
          </ac:spMkLst>
        </pc:spChg>
        <pc:spChg chg="add mod">
          <ac:chgData name="Federico Raimondo" userId="8b89534c68ee8b17" providerId="LiveId" clId="{4BAF0332-79E7-C248-A44F-55FE402CF788}" dt="2025-04-16T09:17:55.856" v="615" actId="164"/>
          <ac:spMkLst>
            <pc:docMk/>
            <pc:sldMk cId="861273679" sldId="272"/>
            <ac:spMk id="22" creationId="{9CA5C808-F5E5-6CE3-94EB-64E45798AD4E}"/>
          </ac:spMkLst>
        </pc:spChg>
        <pc:spChg chg="add mod">
          <ac:chgData name="Federico Raimondo" userId="8b89534c68ee8b17" providerId="LiveId" clId="{4BAF0332-79E7-C248-A44F-55FE402CF788}" dt="2025-04-16T09:15:36.810" v="590" actId="1076"/>
          <ac:spMkLst>
            <pc:docMk/>
            <pc:sldMk cId="861273679" sldId="272"/>
            <ac:spMk id="23" creationId="{0AD65FBF-816A-6BBA-9720-9E2182B71426}"/>
          </ac:spMkLst>
        </pc:spChg>
        <pc:spChg chg="add mod">
          <ac:chgData name="Federico Raimondo" userId="8b89534c68ee8b17" providerId="LiveId" clId="{4BAF0332-79E7-C248-A44F-55FE402CF788}" dt="2025-04-16T09:15:41.941" v="592" actId="1076"/>
          <ac:spMkLst>
            <pc:docMk/>
            <pc:sldMk cId="861273679" sldId="272"/>
            <ac:spMk id="24" creationId="{504F911E-9924-E0FB-18E9-0BDF8224BCBA}"/>
          </ac:spMkLst>
        </pc:spChg>
        <pc:spChg chg="add mod">
          <ac:chgData name="Federico Raimondo" userId="8b89534c68ee8b17" providerId="LiveId" clId="{4BAF0332-79E7-C248-A44F-55FE402CF788}" dt="2025-04-16T09:15:46.019" v="595" actId="688"/>
          <ac:spMkLst>
            <pc:docMk/>
            <pc:sldMk cId="861273679" sldId="272"/>
            <ac:spMk id="25" creationId="{7CD26FE6-562C-A7D6-0418-9AA17B342E66}"/>
          </ac:spMkLst>
        </pc:spChg>
        <pc:spChg chg="add mod">
          <ac:chgData name="Federico Raimondo" userId="8b89534c68ee8b17" providerId="LiveId" clId="{4BAF0332-79E7-C248-A44F-55FE402CF788}" dt="2025-04-16T09:17:37.111" v="613" actId="164"/>
          <ac:spMkLst>
            <pc:docMk/>
            <pc:sldMk cId="861273679" sldId="272"/>
            <ac:spMk id="26" creationId="{024C2733-0195-27C1-E783-6384F6B59849}"/>
          </ac:spMkLst>
        </pc:spChg>
        <pc:spChg chg="add mod">
          <ac:chgData name="Federico Raimondo" userId="8b89534c68ee8b17" providerId="LiveId" clId="{4BAF0332-79E7-C248-A44F-55FE402CF788}" dt="2025-04-16T09:58:04.029" v="1716"/>
          <ac:spMkLst>
            <pc:docMk/>
            <pc:sldMk cId="861273679" sldId="272"/>
            <ac:spMk id="32" creationId="{AA7589F8-9391-AC81-8F3D-C2537B62394F}"/>
          </ac:spMkLst>
        </pc:spChg>
        <pc:grpChg chg="mod">
          <ac:chgData name="Federico Raimondo" userId="8b89534c68ee8b17" providerId="LiveId" clId="{4BAF0332-79E7-C248-A44F-55FE402CF788}" dt="2025-04-16T09:18:33.971" v="619" actId="164"/>
          <ac:grpSpMkLst>
            <pc:docMk/>
            <pc:sldMk cId="861273679" sldId="272"/>
            <ac:grpSpMk id="27" creationId="{D2A1136C-448F-5D8F-685E-4DDDF92F732E}"/>
          </ac:grpSpMkLst>
        </pc:grpChg>
        <pc:grpChg chg="add mod">
          <ac:chgData name="Federico Raimondo" userId="8b89534c68ee8b17" providerId="LiveId" clId="{4BAF0332-79E7-C248-A44F-55FE402CF788}" dt="2025-04-16T09:17:55.856" v="615" actId="164"/>
          <ac:grpSpMkLst>
            <pc:docMk/>
            <pc:sldMk cId="861273679" sldId="272"/>
            <ac:grpSpMk id="28" creationId="{FD6AA646-5ABE-3715-0271-4E6AFCFC5A1F}"/>
          </ac:grpSpMkLst>
        </pc:grpChg>
        <pc:grpChg chg="add mod">
          <ac:chgData name="Federico Raimondo" userId="8b89534c68ee8b17" providerId="LiveId" clId="{4BAF0332-79E7-C248-A44F-55FE402CF788}" dt="2025-04-16T09:18:33.971" v="619" actId="164"/>
          <ac:grpSpMkLst>
            <pc:docMk/>
            <pc:sldMk cId="861273679" sldId="272"/>
            <ac:grpSpMk id="29" creationId="{D7BA9C6B-5B46-F39C-AF54-72F56CFD4DBE}"/>
          </ac:grpSpMkLst>
        </pc:grpChg>
      </pc:sldChg>
      <pc:sldChg chg="new del">
        <pc:chgData name="Federico Raimondo" userId="8b89534c68ee8b17" providerId="LiveId" clId="{4BAF0332-79E7-C248-A44F-55FE402CF788}" dt="2025-04-16T09:31:37.601" v="623" actId="680"/>
        <pc:sldMkLst>
          <pc:docMk/>
          <pc:sldMk cId="34079183" sldId="273"/>
        </pc:sldMkLst>
      </pc:sldChg>
      <pc:sldChg chg="add del">
        <pc:chgData name="Federico Raimondo" userId="8b89534c68ee8b17" providerId="LiveId" clId="{4BAF0332-79E7-C248-A44F-55FE402CF788}" dt="2025-04-16T09:10:03.625" v="404"/>
        <pc:sldMkLst>
          <pc:docMk/>
          <pc:sldMk cId="585307090" sldId="273"/>
        </pc:sldMkLst>
      </pc:sldChg>
      <pc:sldChg chg="addSp delSp modSp new mod">
        <pc:chgData name="Federico Raimondo" userId="8b89534c68ee8b17" providerId="LiveId" clId="{4BAF0332-79E7-C248-A44F-55FE402CF788}" dt="2025-04-16T09:33:19.199" v="829" actId="22"/>
        <pc:sldMkLst>
          <pc:docMk/>
          <pc:sldMk cId="756916603" sldId="273"/>
        </pc:sldMkLst>
        <pc:spChg chg="mod">
          <ac:chgData name="Federico Raimondo" userId="8b89534c68ee8b17" providerId="LiveId" clId="{4BAF0332-79E7-C248-A44F-55FE402CF788}" dt="2025-04-16T09:32:07.873" v="671" actId="255"/>
          <ac:spMkLst>
            <pc:docMk/>
            <pc:sldMk cId="756916603" sldId="273"/>
            <ac:spMk id="2" creationId="{C0E557B4-E204-241E-33A5-0E7F743B1464}"/>
          </ac:spMkLst>
        </pc:spChg>
        <pc:spChg chg="mod">
          <ac:chgData name="Federico Raimondo" userId="8b89534c68ee8b17" providerId="LiveId" clId="{4BAF0332-79E7-C248-A44F-55FE402CF788}" dt="2025-04-16T09:33:03.549" v="827" actId="20577"/>
          <ac:spMkLst>
            <pc:docMk/>
            <pc:sldMk cId="756916603" sldId="273"/>
            <ac:spMk id="3" creationId="{FFD77445-5F14-B24C-2A4A-3EC2730D4621}"/>
          </ac:spMkLst>
        </pc:spChg>
        <pc:spChg chg="add mod">
          <ac:chgData name="Federico Raimondo" userId="8b89534c68ee8b17" providerId="LiveId" clId="{4BAF0332-79E7-C248-A44F-55FE402CF788}" dt="2025-04-16T09:32:49.749" v="747" actId="113"/>
          <ac:spMkLst>
            <pc:docMk/>
            <pc:sldMk cId="756916603" sldId="273"/>
            <ac:spMk id="4" creationId="{33F16BA9-65D3-B405-E55D-713113384615}"/>
          </ac:spMkLst>
        </pc:spChg>
      </pc:sldChg>
      <pc:sldChg chg="addSp delSp modSp add mod modAnim">
        <pc:chgData name="Federico Raimondo" userId="8b89534c68ee8b17" providerId="LiveId" clId="{4BAF0332-79E7-C248-A44F-55FE402CF788}" dt="2025-04-16T09:58:26.990" v="1720"/>
        <pc:sldMkLst>
          <pc:docMk/>
          <pc:sldMk cId="652989796" sldId="274"/>
        </pc:sldMkLst>
        <pc:spChg chg="mod">
          <ac:chgData name="Federico Raimondo" userId="8b89534c68ee8b17" providerId="LiveId" clId="{4BAF0332-79E7-C248-A44F-55FE402CF788}" dt="2025-04-16T09:35:17.149" v="1013" actId="1076"/>
          <ac:spMkLst>
            <pc:docMk/>
            <pc:sldMk cId="652989796" sldId="274"/>
            <ac:spMk id="4" creationId="{C0502AD0-2EF5-1819-DE36-F505919B8DE3}"/>
          </ac:spMkLst>
        </pc:spChg>
        <pc:spChg chg="add mod">
          <ac:chgData name="Federico Raimondo" userId="8b89534c68ee8b17" providerId="LiveId" clId="{4BAF0332-79E7-C248-A44F-55FE402CF788}" dt="2025-04-16T09:35:31.903" v="1096" actId="1036"/>
          <ac:spMkLst>
            <pc:docMk/>
            <pc:sldMk cId="652989796" sldId="274"/>
            <ac:spMk id="15" creationId="{BE54E99A-F19D-EFD8-1ADE-249D17D7C2B1}"/>
          </ac:spMkLst>
        </pc:spChg>
        <pc:spChg chg="add mod">
          <ac:chgData name="Federico Raimondo" userId="8b89534c68ee8b17" providerId="LiveId" clId="{4BAF0332-79E7-C248-A44F-55FE402CF788}" dt="2025-04-16T09:35:31.903" v="1096" actId="1036"/>
          <ac:spMkLst>
            <pc:docMk/>
            <pc:sldMk cId="652989796" sldId="274"/>
            <ac:spMk id="16" creationId="{6D4E4FE9-C1BC-202A-90B2-6E7187A66C31}"/>
          </ac:spMkLst>
        </pc:spChg>
        <pc:spChg chg="mod topLvl">
          <ac:chgData name="Federico Raimondo" userId="8b89534c68ee8b17" providerId="LiveId" clId="{4BAF0332-79E7-C248-A44F-55FE402CF788}" dt="2025-04-16T09:36:31.664" v="1142" actId="20577"/>
          <ac:spMkLst>
            <pc:docMk/>
            <pc:sldMk cId="652989796" sldId="274"/>
            <ac:spMk id="18" creationId="{84B56891-12A6-4C18-C7CB-51D8BFD1BFC0}"/>
          </ac:spMkLst>
        </pc:spChg>
        <pc:spChg chg="add mod">
          <ac:chgData name="Federico Raimondo" userId="8b89534c68ee8b17" providerId="LiveId" clId="{4BAF0332-79E7-C248-A44F-55FE402CF788}" dt="2025-04-16T09:35:45.947" v="1100" actId="1038"/>
          <ac:spMkLst>
            <pc:docMk/>
            <pc:sldMk cId="652989796" sldId="274"/>
            <ac:spMk id="20" creationId="{058B64C0-FBFD-A154-2E44-6C1F892C97CD}"/>
          </ac:spMkLst>
        </pc:spChg>
        <pc:spChg chg="add mod">
          <ac:chgData name="Federico Raimondo" userId="8b89534c68ee8b17" providerId="LiveId" clId="{4BAF0332-79E7-C248-A44F-55FE402CF788}" dt="2025-04-16T09:35:31.903" v="1096" actId="1036"/>
          <ac:spMkLst>
            <pc:docMk/>
            <pc:sldMk cId="652989796" sldId="274"/>
            <ac:spMk id="21" creationId="{3F0E21ED-DF4B-8EB8-D3CD-410C5ED3BBD8}"/>
          </ac:spMkLst>
        </pc:spChg>
        <pc:spChg chg="add mod">
          <ac:chgData name="Federico Raimondo" userId="8b89534c68ee8b17" providerId="LiveId" clId="{4BAF0332-79E7-C248-A44F-55FE402CF788}" dt="2025-04-16T09:35:31.903" v="1096" actId="1036"/>
          <ac:spMkLst>
            <pc:docMk/>
            <pc:sldMk cId="652989796" sldId="274"/>
            <ac:spMk id="22" creationId="{7E7E88EA-4C7C-8270-8003-77B77B687196}"/>
          </ac:spMkLst>
        </pc:spChg>
        <pc:spChg chg="add mod">
          <ac:chgData name="Federico Raimondo" userId="8b89534c68ee8b17" providerId="LiveId" clId="{4BAF0332-79E7-C248-A44F-55FE402CF788}" dt="2025-04-16T09:35:34.945" v="1097" actId="1076"/>
          <ac:spMkLst>
            <pc:docMk/>
            <pc:sldMk cId="652989796" sldId="274"/>
            <ac:spMk id="23" creationId="{39A69EBC-1FC9-B77C-E719-73E5777E93BA}"/>
          </ac:spMkLst>
        </pc:spChg>
        <pc:spChg chg="add mod">
          <ac:chgData name="Federico Raimondo" userId="8b89534c68ee8b17" providerId="LiveId" clId="{4BAF0332-79E7-C248-A44F-55FE402CF788}" dt="2025-04-16T09:58:26.990" v="1720"/>
          <ac:spMkLst>
            <pc:docMk/>
            <pc:sldMk cId="652989796" sldId="274"/>
            <ac:spMk id="26" creationId="{187CECDC-5268-A830-58F9-85935778AF9F}"/>
          </ac:spMkLst>
        </pc:spChg>
      </pc:sldChg>
      <pc:sldChg chg="modSp add mod">
        <pc:chgData name="Federico Raimondo" userId="8b89534c68ee8b17" providerId="LiveId" clId="{4BAF0332-79E7-C248-A44F-55FE402CF788}" dt="2025-04-16T09:58:56.433" v="1735" actId="20577"/>
        <pc:sldMkLst>
          <pc:docMk/>
          <pc:sldMk cId="1359886449" sldId="275"/>
        </pc:sldMkLst>
        <pc:spChg chg="mod">
          <ac:chgData name="Federico Raimondo" userId="8b89534c68ee8b17" providerId="LiveId" clId="{4BAF0332-79E7-C248-A44F-55FE402CF788}" dt="2025-04-16T09:58:56.433" v="1735" actId="20577"/>
          <ac:spMkLst>
            <pc:docMk/>
            <pc:sldMk cId="1359886449" sldId="275"/>
            <ac:spMk id="2" creationId="{78ED54DB-B52D-374F-B8F1-5D9082E07EA4}"/>
          </ac:spMkLst>
        </pc:spChg>
      </pc:sldChg>
      <pc:sldChg chg="addSp delSp modSp add mod delAnim modAnim">
        <pc:chgData name="Federico Raimondo" userId="8b89534c68ee8b17" providerId="LiveId" clId="{4BAF0332-79E7-C248-A44F-55FE402CF788}" dt="2025-04-20T10:35:35.491" v="2817"/>
        <pc:sldMkLst>
          <pc:docMk/>
          <pc:sldMk cId="2942043145" sldId="276"/>
        </pc:sldMkLst>
        <pc:spChg chg="mod">
          <ac:chgData name="Federico Raimondo" userId="8b89534c68ee8b17" providerId="LiveId" clId="{4BAF0332-79E7-C248-A44F-55FE402CF788}" dt="2025-04-20T10:12:21.393" v="2550" actId="207"/>
          <ac:spMkLst>
            <pc:docMk/>
            <pc:sldMk cId="2942043145" sldId="276"/>
            <ac:spMk id="3" creationId="{8254F6BD-72E5-EC9D-A4A2-1F8D2B540406}"/>
          </ac:spMkLst>
        </pc:spChg>
        <pc:spChg chg="del">
          <ac:chgData name="Federico Raimondo" userId="8b89534c68ee8b17" providerId="LiveId" clId="{4BAF0332-79E7-C248-A44F-55FE402CF788}" dt="2025-04-20T10:11:50.287" v="2541" actId="478"/>
          <ac:spMkLst>
            <pc:docMk/>
            <pc:sldMk cId="2942043145" sldId="276"/>
            <ac:spMk id="5" creationId="{02B14029-C736-A096-7C15-94DBA5E36D25}"/>
          </ac:spMkLst>
        </pc:spChg>
        <pc:spChg chg="mod">
          <ac:chgData name="Federico Raimondo" userId="8b89534c68ee8b17" providerId="LiveId" clId="{4BAF0332-79E7-C248-A44F-55FE402CF788}" dt="2025-04-20T10:11:44.031" v="2539" actId="20577"/>
          <ac:spMkLst>
            <pc:docMk/>
            <pc:sldMk cId="2942043145" sldId="276"/>
            <ac:spMk id="6" creationId="{7AA41A11-7D09-2343-EE57-303C06F40626}"/>
          </ac:spMkLst>
        </pc:spChg>
        <pc:spChg chg="mod topLvl">
          <ac:chgData name="Federico Raimondo" userId="8b89534c68ee8b17" providerId="LiveId" clId="{4BAF0332-79E7-C248-A44F-55FE402CF788}" dt="2025-04-20T10:16:32.808" v="2627" actId="692"/>
          <ac:spMkLst>
            <pc:docMk/>
            <pc:sldMk cId="2942043145" sldId="276"/>
            <ac:spMk id="10" creationId="{26A3E67B-FB4F-FE84-06C5-443C8B9F39F1}"/>
          </ac:spMkLst>
        </pc:spChg>
        <pc:spChg chg="mod topLvl">
          <ac:chgData name="Federico Raimondo" userId="8b89534c68ee8b17" providerId="LiveId" clId="{4BAF0332-79E7-C248-A44F-55FE402CF788}" dt="2025-04-20T10:16:27.882" v="2626" actId="692"/>
          <ac:spMkLst>
            <pc:docMk/>
            <pc:sldMk cId="2942043145" sldId="276"/>
            <ac:spMk id="13" creationId="{E63FCA5E-D035-6DA3-98E8-8170E70EAA43}"/>
          </ac:spMkLst>
        </pc:spChg>
        <pc:spChg chg="del mod">
          <ac:chgData name="Federico Raimondo" userId="8b89534c68ee8b17" providerId="LiveId" clId="{4BAF0332-79E7-C248-A44F-55FE402CF788}" dt="2025-04-20T10:11:56.205" v="2544" actId="478"/>
          <ac:spMkLst>
            <pc:docMk/>
            <pc:sldMk cId="2942043145" sldId="276"/>
            <ac:spMk id="16" creationId="{63090675-6698-466E-987E-B6DD96DF602B}"/>
          </ac:spMkLst>
        </pc:spChg>
        <pc:spChg chg="mod topLvl">
          <ac:chgData name="Federico Raimondo" userId="8b89534c68ee8b17" providerId="LiveId" clId="{4BAF0332-79E7-C248-A44F-55FE402CF788}" dt="2025-04-20T10:16:24.257" v="2625" actId="692"/>
          <ac:spMkLst>
            <pc:docMk/>
            <pc:sldMk cId="2942043145" sldId="276"/>
            <ac:spMk id="17" creationId="{326615CE-F3A4-116F-4929-D1137483F288}"/>
          </ac:spMkLst>
        </pc:spChg>
        <pc:spChg chg="mod topLvl">
          <ac:chgData name="Federico Raimondo" userId="8b89534c68ee8b17" providerId="LiveId" clId="{4BAF0332-79E7-C248-A44F-55FE402CF788}" dt="2025-04-20T10:14:57.803" v="2597" actId="404"/>
          <ac:spMkLst>
            <pc:docMk/>
            <pc:sldMk cId="2942043145" sldId="276"/>
            <ac:spMk id="22" creationId="{383C9EF4-2E5C-8147-7574-1C48D288736A}"/>
          </ac:spMkLst>
        </pc:spChg>
        <pc:spChg chg="mod topLvl">
          <ac:chgData name="Federico Raimondo" userId="8b89534c68ee8b17" providerId="LiveId" clId="{4BAF0332-79E7-C248-A44F-55FE402CF788}" dt="2025-04-20T10:16:20.028" v="2624" actId="207"/>
          <ac:spMkLst>
            <pc:docMk/>
            <pc:sldMk cId="2942043145" sldId="276"/>
            <ac:spMk id="29" creationId="{8E102D37-B3B6-0E38-90E1-407439868C14}"/>
          </ac:spMkLst>
        </pc:spChg>
        <pc:spChg chg="mod topLvl">
          <ac:chgData name="Federico Raimondo" userId="8b89534c68ee8b17" providerId="LiveId" clId="{4BAF0332-79E7-C248-A44F-55FE402CF788}" dt="2025-04-20T10:15:19.865" v="2610" actId="404"/>
          <ac:spMkLst>
            <pc:docMk/>
            <pc:sldMk cId="2942043145" sldId="276"/>
            <ac:spMk id="30" creationId="{C36586A0-F6FF-8702-6105-A829ACCAEDA2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32" creationId="{9430D8FE-8162-BB91-837F-077F20AE706F}"/>
          </ac:spMkLst>
        </pc:spChg>
        <pc:spChg chg="add mod topLvl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34" creationId="{419EE97B-CC75-21E7-5BC2-CC655BB4AD33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35" creationId="{587BA17B-8082-D572-E5ED-3A60BD8C0EAE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37" creationId="{9A74CFD8-2948-0CD3-6176-3633731DDFDC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38" creationId="{AF0D2414-572D-1771-C11E-D8CA8E0B541B}"/>
          </ac:spMkLst>
        </pc:spChg>
        <pc:spChg chg="add mod topLvl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40" creationId="{87717B16-A7E4-D58F-59B9-537280498B8B}"/>
          </ac:spMkLst>
        </pc:spChg>
        <pc:spChg chg="add mod topLvl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41" creationId="{3CC39F43-F31E-6283-7739-FBD72FFFBBE6}"/>
          </ac:spMkLst>
        </pc:spChg>
        <pc:spChg chg="add mod topLvl">
          <ac:chgData name="Federico Raimondo" userId="8b89534c68ee8b17" providerId="LiveId" clId="{4BAF0332-79E7-C248-A44F-55FE402CF788}" dt="2025-04-20T10:13:41.035" v="2574" actId="165"/>
          <ac:spMkLst>
            <pc:docMk/>
            <pc:sldMk cId="2942043145" sldId="276"/>
            <ac:spMk id="43" creationId="{1F4E24BC-9801-A1BF-1AEC-9ECF0E4AB65B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44" creationId="{57926AA6-913A-4D75-09B7-6476EDC93769}"/>
          </ac:spMkLst>
        </pc:spChg>
        <pc:spChg chg="mod">
          <ac:chgData name="Federico Raimondo" userId="8b89534c68ee8b17" providerId="LiveId" clId="{4BAF0332-79E7-C248-A44F-55FE402CF788}" dt="2025-04-20T10:14:32.663" v="2591" actId="404"/>
          <ac:spMkLst>
            <pc:docMk/>
            <pc:sldMk cId="2942043145" sldId="276"/>
            <ac:spMk id="46" creationId="{7D02720F-B222-8ECF-09D2-A6D5DA0FD8EA}"/>
          </ac:spMkLst>
        </pc:spChg>
        <pc:spChg chg="del">
          <ac:chgData name="Federico Raimondo" userId="8b89534c68ee8b17" providerId="LiveId" clId="{4BAF0332-79E7-C248-A44F-55FE402CF788}" dt="2025-04-20T10:11:54.026" v="2542" actId="478"/>
          <ac:spMkLst>
            <pc:docMk/>
            <pc:sldMk cId="2942043145" sldId="276"/>
            <ac:spMk id="47" creationId="{0CA4D84B-3C7F-4904-E172-C32CF5469CC5}"/>
          </ac:spMkLst>
        </pc:spChg>
        <pc:spChg chg="mod">
          <ac:chgData name="Federico Raimondo" userId="8b89534c68ee8b17" providerId="LiveId" clId="{4BAF0332-79E7-C248-A44F-55FE402CF788}" dt="2025-04-20T10:19:36.470" v="2669" actId="692"/>
          <ac:spMkLst>
            <pc:docMk/>
            <pc:sldMk cId="2942043145" sldId="276"/>
            <ac:spMk id="49" creationId="{6C9EE13F-4783-AE4D-636C-1D182C6BB3E1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50" creationId="{593A07E8-C298-0665-A5F7-9B1257E6A16F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53" creationId="{3CE68A9C-53F7-0D14-1A9D-A73C9EE97276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55" creationId="{3B1A4C21-3879-6202-61E0-AC1A18566EAB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56" creationId="{CCBD3F54-2B69-2F83-9063-EF4F45B495AF}"/>
          </ac:spMkLst>
        </pc:spChg>
        <pc:spChg chg="mod">
          <ac:chgData name="Federico Raimondo" userId="8b89534c68ee8b17" providerId="LiveId" clId="{4BAF0332-79E7-C248-A44F-55FE402CF788}" dt="2025-04-20T10:16:57.729" v="2636" actId="404"/>
          <ac:spMkLst>
            <pc:docMk/>
            <pc:sldMk cId="2942043145" sldId="276"/>
            <ac:spMk id="58" creationId="{F7C14503-25D4-A572-A11B-702333673B84}"/>
          </ac:spMkLst>
        </pc:spChg>
        <pc:spChg chg="mod">
          <ac:chgData name="Federico Raimondo" userId="8b89534c68ee8b17" providerId="LiveId" clId="{4BAF0332-79E7-C248-A44F-55FE402CF788}" dt="2025-04-20T10:16:49.762" v="2634" actId="404"/>
          <ac:spMkLst>
            <pc:docMk/>
            <pc:sldMk cId="2942043145" sldId="276"/>
            <ac:spMk id="59" creationId="{F43BA87F-F11C-B8E4-3714-87D4F76B2484}"/>
          </ac:spMkLst>
        </pc:spChg>
        <pc:spChg chg="mod">
          <ac:chgData name="Federico Raimondo" userId="8b89534c68ee8b17" providerId="LiveId" clId="{4BAF0332-79E7-C248-A44F-55FE402CF788}" dt="2025-04-20T10:33:30.716" v="2816" actId="1076"/>
          <ac:spMkLst>
            <pc:docMk/>
            <pc:sldMk cId="2942043145" sldId="276"/>
            <ac:spMk id="62" creationId="{3EEA8884-4D4B-0A97-070C-430657A34C24}"/>
          </ac:spMkLst>
        </pc:spChg>
        <pc:spChg chg="mod">
          <ac:chgData name="Federico Raimondo" userId="8b89534c68ee8b17" providerId="LiveId" clId="{4BAF0332-79E7-C248-A44F-55FE402CF788}" dt="2025-04-20T10:19:58.412" v="2720" actId="1076"/>
          <ac:spMkLst>
            <pc:docMk/>
            <pc:sldMk cId="2942043145" sldId="276"/>
            <ac:spMk id="64" creationId="{4756F275-2286-BE34-A73A-42303D30888B}"/>
          </ac:spMkLst>
        </pc:spChg>
        <pc:spChg chg="mod">
          <ac:chgData name="Federico Raimondo" userId="8b89534c68ee8b17" providerId="LiveId" clId="{4BAF0332-79E7-C248-A44F-55FE402CF788}" dt="2025-04-20T10:24:19.954" v="2787" actId="164"/>
          <ac:spMkLst>
            <pc:docMk/>
            <pc:sldMk cId="2942043145" sldId="276"/>
            <ac:spMk id="65" creationId="{4BE31435-39E8-05EA-9945-32BB4C1A08F0}"/>
          </ac:spMkLst>
        </pc:spChg>
        <pc:spChg chg="mod">
          <ac:chgData name="Federico Raimondo" userId="8b89534c68ee8b17" providerId="LiveId" clId="{4BAF0332-79E7-C248-A44F-55FE402CF788}" dt="2025-04-20T10:21:44.114" v="2773" actId="404"/>
          <ac:spMkLst>
            <pc:docMk/>
            <pc:sldMk cId="2942043145" sldId="276"/>
            <ac:spMk id="68" creationId="{AF10370B-7D04-DF33-2458-01A704999B0F}"/>
          </ac:spMkLst>
        </pc:spChg>
        <pc:spChg chg="mod">
          <ac:chgData name="Federico Raimondo" userId="8b89534c68ee8b17" providerId="LiveId" clId="{4BAF0332-79E7-C248-A44F-55FE402CF788}" dt="2025-04-20T10:21:41.465" v="2772" actId="1076"/>
          <ac:spMkLst>
            <pc:docMk/>
            <pc:sldMk cId="2942043145" sldId="276"/>
            <ac:spMk id="70" creationId="{F3AE7CBE-A520-22C9-327F-B56344E3104B}"/>
          </ac:spMkLst>
        </pc:spChg>
        <pc:spChg chg="mod topLvl">
          <ac:chgData name="Federico Raimondo" userId="8b89534c68ee8b17" providerId="LiveId" clId="{4BAF0332-79E7-C248-A44F-55FE402CF788}" dt="2025-04-20T10:19:04.018" v="2659" actId="255"/>
          <ac:spMkLst>
            <pc:docMk/>
            <pc:sldMk cId="2942043145" sldId="276"/>
            <ac:spMk id="72" creationId="{18C77358-9321-7879-E2DA-C0F286FCC43D}"/>
          </ac:spMkLst>
        </pc:spChg>
        <pc:spChg chg="mod topLvl">
          <ac:chgData name="Federico Raimondo" userId="8b89534c68ee8b17" providerId="LiveId" clId="{4BAF0332-79E7-C248-A44F-55FE402CF788}" dt="2025-04-20T10:20:27.156" v="2760" actId="20577"/>
          <ac:spMkLst>
            <pc:docMk/>
            <pc:sldMk cId="2942043145" sldId="276"/>
            <ac:spMk id="73" creationId="{81019427-4B26-9875-AD80-7DBF78D1EF4B}"/>
          </ac:spMkLst>
        </pc:spChg>
        <pc:spChg chg="mod topLvl">
          <ac:chgData name="Federico Raimondo" userId="8b89534c68ee8b17" providerId="LiveId" clId="{4BAF0332-79E7-C248-A44F-55FE402CF788}" dt="2025-04-20T10:21:30.838" v="2764" actId="403"/>
          <ac:spMkLst>
            <pc:docMk/>
            <pc:sldMk cId="2942043145" sldId="276"/>
            <ac:spMk id="74" creationId="{FEEC560F-8B66-430E-D16B-95AA77735BCD}"/>
          </ac:spMkLst>
        </pc:spChg>
        <pc:spChg chg="mod topLvl">
          <ac:chgData name="Federico Raimondo" userId="8b89534c68ee8b17" providerId="LiveId" clId="{4BAF0332-79E7-C248-A44F-55FE402CF788}" dt="2025-04-20T10:19:04.018" v="2659" actId="255"/>
          <ac:spMkLst>
            <pc:docMk/>
            <pc:sldMk cId="2942043145" sldId="276"/>
            <ac:spMk id="76" creationId="{339626CA-784D-33DE-89C2-1D3F59309AE8}"/>
          </ac:spMkLst>
        </pc:spChg>
        <pc:spChg chg="mod topLvl">
          <ac:chgData name="Federico Raimondo" userId="8b89534c68ee8b17" providerId="LiveId" clId="{4BAF0332-79E7-C248-A44F-55FE402CF788}" dt="2025-04-20T10:20:44.424" v="2762" actId="20577"/>
          <ac:spMkLst>
            <pc:docMk/>
            <pc:sldMk cId="2942043145" sldId="276"/>
            <ac:spMk id="77" creationId="{E4E8397B-FFFA-6328-3794-D3B6EFDA7951}"/>
          </ac:spMkLst>
        </pc:spChg>
        <pc:spChg chg="mod topLvl">
          <ac:chgData name="Federico Raimondo" userId="8b89534c68ee8b17" providerId="LiveId" clId="{4BAF0332-79E7-C248-A44F-55FE402CF788}" dt="2025-04-20T10:20:38.919" v="2761" actId="20577"/>
          <ac:spMkLst>
            <pc:docMk/>
            <pc:sldMk cId="2942043145" sldId="276"/>
            <ac:spMk id="79" creationId="{06C1B217-6D07-262A-9C19-2947B59F6576}"/>
          </ac:spMkLst>
        </pc:spChg>
        <pc:spChg chg="mod topLvl">
          <ac:chgData name="Federico Raimondo" userId="8b89534c68ee8b17" providerId="LiveId" clId="{4BAF0332-79E7-C248-A44F-55FE402CF788}" dt="2025-04-20T10:19:04.018" v="2659" actId="255"/>
          <ac:spMkLst>
            <pc:docMk/>
            <pc:sldMk cId="2942043145" sldId="276"/>
            <ac:spMk id="80" creationId="{BC8BD63C-90EB-2197-430E-6FDC2A83BF1C}"/>
          </ac:spMkLst>
        </pc:spChg>
        <pc:spChg chg="mod topLvl">
          <ac:chgData name="Federico Raimondo" userId="8b89534c68ee8b17" providerId="LiveId" clId="{4BAF0332-79E7-C248-A44F-55FE402CF788}" dt="2025-04-20T10:19:04.018" v="2659" actId="255"/>
          <ac:spMkLst>
            <pc:docMk/>
            <pc:sldMk cId="2942043145" sldId="276"/>
            <ac:spMk id="82" creationId="{81EA56DD-29EF-0AAA-94B5-7DB259C23597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87" creationId="{A736307C-65EE-4353-1B40-B08836AD3899}"/>
          </ac:spMkLst>
        </pc:spChg>
        <pc:spChg chg="del">
          <ac:chgData name="Federico Raimondo" userId="8b89534c68ee8b17" providerId="LiveId" clId="{4BAF0332-79E7-C248-A44F-55FE402CF788}" dt="2025-04-20T10:11:50.287" v="2541" actId="478"/>
          <ac:spMkLst>
            <pc:docMk/>
            <pc:sldMk cId="2942043145" sldId="276"/>
            <ac:spMk id="88" creationId="{57792679-4C8F-709C-5319-97C6976924FA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90" creationId="{70F86FCE-030E-7F02-EE52-377115FE9A08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91" creationId="{5B366036-85FB-7F59-F6C2-65EF0B1DEA8A}"/>
          </ac:spMkLst>
        </pc:spChg>
        <pc:spChg chg="del mod">
          <ac:chgData name="Federico Raimondo" userId="8b89534c68ee8b17" providerId="LiveId" clId="{4BAF0332-79E7-C248-A44F-55FE402CF788}" dt="2025-04-20T10:17:09.949" v="2637" actId="478"/>
          <ac:spMkLst>
            <pc:docMk/>
            <pc:sldMk cId="2942043145" sldId="276"/>
            <ac:spMk id="92" creationId="{ECCA75F3-FCC3-BFF5-1C97-1362A0DC8333}"/>
          </ac:spMkLst>
        </pc:spChg>
        <pc:spChg chg="add mod">
          <ac:chgData name="Federico Raimondo" userId="8b89534c68ee8b17" providerId="LiveId" clId="{4BAF0332-79E7-C248-A44F-55FE402CF788}" dt="2025-04-20T10:35:35.491" v="2817"/>
          <ac:spMkLst>
            <pc:docMk/>
            <pc:sldMk cId="2942043145" sldId="276"/>
            <ac:spMk id="98" creationId="{F74287C6-2D85-3FBA-19B3-AB0B1ED9DF10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108" creationId="{C1219186-ED43-56D4-A26F-54C9B58C0D5C}"/>
          </ac:spMkLst>
        </pc:spChg>
        <pc:spChg chg="del">
          <ac:chgData name="Federico Raimondo" userId="8b89534c68ee8b17" providerId="LiveId" clId="{4BAF0332-79E7-C248-A44F-55FE402CF788}" dt="2025-04-20T10:11:47.729" v="2540" actId="478"/>
          <ac:spMkLst>
            <pc:docMk/>
            <pc:sldMk cId="2942043145" sldId="276"/>
            <ac:spMk id="111" creationId="{4AE90194-F2EF-62A8-016B-B61424C4C094}"/>
          </ac:spMkLst>
        </pc:spChg>
        <pc:spChg chg="del">
          <ac:chgData name="Federico Raimondo" userId="8b89534c68ee8b17" providerId="LiveId" clId="{4BAF0332-79E7-C248-A44F-55FE402CF788}" dt="2025-04-20T10:11:50.287" v="2541" actId="478"/>
          <ac:spMkLst>
            <pc:docMk/>
            <pc:sldMk cId="2942043145" sldId="276"/>
            <ac:spMk id="112" creationId="{E46DC147-C9E1-2439-3873-581D25C42E8F}"/>
          </ac:spMkLst>
        </pc:spChg>
        <pc:spChg chg="del">
          <ac:chgData name="Federico Raimondo" userId="8b89534c68ee8b17" providerId="LiveId" clId="{4BAF0332-79E7-C248-A44F-55FE402CF788}" dt="2025-04-20T10:11:50.287" v="2541" actId="478"/>
          <ac:spMkLst>
            <pc:docMk/>
            <pc:sldMk cId="2942043145" sldId="276"/>
            <ac:spMk id="113" creationId="{D9CD23F7-A0C7-AD1C-027A-49EC350A2ACB}"/>
          </ac:spMkLst>
        </pc:spChg>
        <pc:grpChg chg="del mod">
          <ac:chgData name="Federico Raimondo" userId="8b89534c68ee8b17" providerId="LiveId" clId="{4BAF0332-79E7-C248-A44F-55FE402CF788}" dt="2025-04-20T10:13:51.654" v="2575" actId="165"/>
          <ac:grpSpMkLst>
            <pc:docMk/>
            <pc:sldMk cId="2942043145" sldId="276"/>
            <ac:grpSpMk id="2" creationId="{B15693D6-0BE6-782B-E390-2E9D37FC6F8B}"/>
          </ac:grpSpMkLst>
        </pc:grpChg>
        <pc:grpChg chg="mod">
          <ac:chgData name="Federico Raimondo" userId="8b89534c68ee8b17" providerId="LiveId" clId="{4BAF0332-79E7-C248-A44F-55FE402CF788}" dt="2025-04-20T10:20:06.003" v="2759" actId="1037"/>
          <ac:grpSpMkLst>
            <pc:docMk/>
            <pc:sldMk cId="2942043145" sldId="276"/>
            <ac:grpSpMk id="61" creationId="{4AD70ED2-FDA8-1862-E08D-CBF5A15D02DB}"/>
          </ac:grpSpMkLst>
        </pc:grpChg>
        <pc:grpChg chg="del mod">
          <ac:chgData name="Federico Raimondo" userId="8b89534c68ee8b17" providerId="LiveId" clId="{4BAF0332-79E7-C248-A44F-55FE402CF788}" dt="2025-04-20T10:18:09.355" v="2650" actId="165"/>
          <ac:grpSpMkLst>
            <pc:docMk/>
            <pc:sldMk cId="2942043145" sldId="276"/>
            <ac:grpSpMk id="71" creationId="{E6A4AAAD-34D7-01D8-7365-6FF730F8F581}"/>
          </ac:grpSpMkLst>
        </pc:grpChg>
        <pc:grpChg chg="del">
          <ac:chgData name="Federico Raimondo" userId="8b89534c68ee8b17" providerId="LiveId" clId="{4BAF0332-79E7-C248-A44F-55FE402CF788}" dt="2025-04-20T10:17:11.240" v="2638" actId="478"/>
          <ac:grpSpMkLst>
            <pc:docMk/>
            <pc:sldMk cId="2942043145" sldId="276"/>
            <ac:grpSpMk id="83" creationId="{E0F96856-39EA-8489-E23B-95C6A1A03018}"/>
          </ac:grpSpMkLst>
        </pc:grpChg>
        <pc:grpChg chg="del">
          <ac:chgData name="Federico Raimondo" userId="8b89534c68ee8b17" providerId="LiveId" clId="{4BAF0332-79E7-C248-A44F-55FE402CF788}" dt="2025-04-20T10:11:47.729" v="2540" actId="478"/>
          <ac:grpSpMkLst>
            <pc:docMk/>
            <pc:sldMk cId="2942043145" sldId="276"/>
            <ac:grpSpMk id="84" creationId="{28EBF808-54E2-9FFE-5486-42083C12B2ED}"/>
          </ac:grpSpMkLst>
        </pc:grpChg>
        <pc:grpChg chg="mod">
          <ac:chgData name="Federico Raimondo" userId="8b89534c68ee8b17" providerId="LiveId" clId="{4BAF0332-79E7-C248-A44F-55FE402CF788}" dt="2025-04-20T10:13:29.158" v="2568" actId="1076"/>
          <ac:grpSpMkLst>
            <pc:docMk/>
            <pc:sldMk cId="2942043145" sldId="276"/>
            <ac:grpSpMk id="96" creationId="{8B87BFDE-57D4-C05C-4A90-66ED5EAC14E2}"/>
          </ac:grpSpMkLst>
        </pc:grpChg>
        <pc:grpChg chg="del">
          <ac:chgData name="Federico Raimondo" userId="8b89534c68ee8b17" providerId="LiveId" clId="{4BAF0332-79E7-C248-A44F-55FE402CF788}" dt="2025-04-20T10:11:50.287" v="2541" actId="478"/>
          <ac:grpSpMkLst>
            <pc:docMk/>
            <pc:sldMk cId="2942043145" sldId="276"/>
            <ac:grpSpMk id="109" creationId="{8B071B7C-1671-3BEA-7CB5-575540A7BB01}"/>
          </ac:grpSpMkLst>
        </pc:grpChg>
        <pc:grpChg chg="del">
          <ac:chgData name="Federico Raimondo" userId="8b89534c68ee8b17" providerId="LiveId" clId="{4BAF0332-79E7-C248-A44F-55FE402CF788}" dt="2025-04-20T10:11:47.729" v="2540" actId="478"/>
          <ac:grpSpMkLst>
            <pc:docMk/>
            <pc:sldMk cId="2942043145" sldId="276"/>
            <ac:grpSpMk id="110" creationId="{7D1A55DD-9848-24DD-EB64-653FCC3F6750}"/>
          </ac:grpSpMkLst>
        </pc:grpChg>
        <pc:picChg chg="mod topLvl">
          <ac:chgData name="Federico Raimondo" userId="8b89534c68ee8b17" providerId="LiveId" clId="{4BAF0332-79E7-C248-A44F-55FE402CF788}" dt="2025-04-20T10:14:14.971" v="2585" actId="1076"/>
          <ac:picMkLst>
            <pc:docMk/>
            <pc:sldMk cId="2942043145" sldId="276"/>
            <ac:picMk id="4" creationId="{F617518D-A896-4086-E21C-71BAC41A948F}"/>
          </ac:picMkLst>
        </pc:picChg>
        <pc:cxnChg chg="mod">
          <ac:chgData name="Federico Raimondo" userId="8b89534c68ee8b17" providerId="LiveId" clId="{4BAF0332-79E7-C248-A44F-55FE402CF788}" dt="2025-04-20T10:11:50.287" v="2541" actId="478"/>
          <ac:cxnSpMkLst>
            <pc:docMk/>
            <pc:sldMk cId="2942043145" sldId="276"/>
            <ac:cxnSpMk id="93" creationId="{598A89E5-7E70-4C33-E159-97EB4BB3C759}"/>
          </ac:cxnSpMkLst>
        </pc:cxnChg>
      </pc:sldChg>
      <pc:sldChg chg="addSp delSp modSp add mod delAnim modAnim">
        <pc:chgData name="Federico Raimondo" userId="8b89534c68ee8b17" providerId="LiveId" clId="{4BAF0332-79E7-C248-A44F-55FE402CF788}" dt="2025-04-20T10:49:22.782" v="3442" actId="1076"/>
        <pc:sldMkLst>
          <pc:docMk/>
          <pc:sldMk cId="2842955093" sldId="277"/>
        </pc:sldMkLst>
        <pc:spChg chg="add mod">
          <ac:chgData name="Federico Raimondo" userId="8b89534c68ee8b17" providerId="LiveId" clId="{4BAF0332-79E7-C248-A44F-55FE402CF788}" dt="2025-04-20T10:49:22.782" v="3442" actId="1076"/>
          <ac:spMkLst>
            <pc:docMk/>
            <pc:sldMk cId="2842955093" sldId="277"/>
            <ac:spMk id="2" creationId="{ABDA43BE-B3C1-EF7F-446B-942DB8BD3EDA}"/>
          </ac:spMkLst>
        </pc:spChg>
        <pc:spChg chg="mod">
          <ac:chgData name="Federico Raimondo" userId="8b89534c68ee8b17" providerId="LiveId" clId="{4BAF0332-79E7-C248-A44F-55FE402CF788}" dt="2025-04-20T10:36:43.962" v="2839" actId="20577"/>
          <ac:spMkLst>
            <pc:docMk/>
            <pc:sldMk cId="2842955093" sldId="277"/>
            <ac:spMk id="6" creationId="{C319BFB3-3422-39CE-03FB-8E604BDCA283}"/>
          </ac:spMkLst>
        </pc:spChg>
        <pc:spChg chg="mod">
          <ac:chgData name="Federico Raimondo" userId="8b89534c68ee8b17" providerId="LiveId" clId="{4BAF0332-79E7-C248-A44F-55FE402CF788}" dt="2025-04-20T10:41:33.346" v="3212" actId="1076"/>
          <ac:spMkLst>
            <pc:docMk/>
            <pc:sldMk cId="2842955093" sldId="277"/>
            <ac:spMk id="7" creationId="{85FBFA35-AE18-6FB7-A57F-D464F21D76E0}"/>
          </ac:spMkLst>
        </pc:spChg>
        <pc:spChg chg="mod">
          <ac:chgData name="Federico Raimondo" userId="8b89534c68ee8b17" providerId="LiveId" clId="{4BAF0332-79E7-C248-A44F-55FE402CF788}" dt="2025-04-20T10:41:14.153" v="3195"/>
          <ac:spMkLst>
            <pc:docMk/>
            <pc:sldMk cId="2842955093" sldId="277"/>
            <ac:spMk id="8" creationId="{4563489C-2E47-C5B7-7E6A-DB4E34EB6EFF}"/>
          </ac:spMkLst>
        </pc:spChg>
        <pc:spChg chg="add mod">
          <ac:chgData name="Federico Raimondo" userId="8b89534c68ee8b17" providerId="LiveId" clId="{4BAF0332-79E7-C248-A44F-55FE402CF788}" dt="2025-04-20T10:42:28.785" v="3286" actId="20577"/>
          <ac:spMkLst>
            <pc:docMk/>
            <pc:sldMk cId="2842955093" sldId="277"/>
            <ac:spMk id="9" creationId="{F4F2E11D-472E-2D53-8DB1-C6899E129D6E}"/>
          </ac:spMkLst>
        </pc:spChg>
        <pc:spChg chg="add mod">
          <ac:chgData name="Federico Raimondo" userId="8b89534c68ee8b17" providerId="LiveId" clId="{4BAF0332-79E7-C248-A44F-55FE402CF788}" dt="2025-04-20T10:45:45.682" v="3375" actId="1076"/>
          <ac:spMkLst>
            <pc:docMk/>
            <pc:sldMk cId="2842955093" sldId="277"/>
            <ac:spMk id="11" creationId="{5075175C-7750-2592-A2C1-01A0FBF37A14}"/>
          </ac:spMkLst>
        </pc:spChg>
        <pc:spChg chg="add mod">
          <ac:chgData name="Federico Raimondo" userId="8b89534c68ee8b17" providerId="LiveId" clId="{4BAF0332-79E7-C248-A44F-55FE402CF788}" dt="2025-04-20T10:45:51.591" v="3378" actId="20577"/>
          <ac:spMkLst>
            <pc:docMk/>
            <pc:sldMk cId="2842955093" sldId="277"/>
            <ac:spMk id="12" creationId="{FA1C1D01-F45B-CD33-8FDA-EA00CAA75CB2}"/>
          </ac:spMkLst>
        </pc:spChg>
        <pc:spChg chg="add mod">
          <ac:chgData name="Federico Raimondo" userId="8b89534c68ee8b17" providerId="LiveId" clId="{4BAF0332-79E7-C248-A44F-55FE402CF788}" dt="2025-04-20T10:48:36.671" v="3386" actId="767"/>
          <ac:spMkLst>
            <pc:docMk/>
            <pc:sldMk cId="2842955093" sldId="277"/>
            <ac:spMk id="14" creationId="{6EF79C66-87BB-6F4A-0706-678546F5C6C5}"/>
          </ac:spMkLst>
        </pc:spChg>
        <pc:spChg chg="mod">
          <ac:chgData name="Federico Raimondo" userId="8b89534c68ee8b17" providerId="LiveId" clId="{4BAF0332-79E7-C248-A44F-55FE402CF788}" dt="2025-04-20T10:40:23.566" v="3187" actId="20577"/>
          <ac:spMkLst>
            <pc:docMk/>
            <pc:sldMk cId="2842955093" sldId="277"/>
            <ac:spMk id="62" creationId="{D4FAA771-518F-94C5-1C53-AB5F7F29F3F7}"/>
          </ac:spMkLst>
        </pc:spChg>
        <pc:spChg chg="del mod topLvl">
          <ac:chgData name="Federico Raimondo" userId="8b89534c68ee8b17" providerId="LiveId" clId="{4BAF0332-79E7-C248-A44F-55FE402CF788}" dt="2025-04-20T10:35:54.190" v="2823" actId="478"/>
          <ac:spMkLst>
            <pc:docMk/>
            <pc:sldMk cId="2842955093" sldId="277"/>
            <ac:spMk id="68" creationId="{E78FDC7E-6E49-E273-F782-67E9681113D2}"/>
          </ac:spMkLst>
        </pc:spChg>
        <pc:spChg chg="del topLvl">
          <ac:chgData name="Federico Raimondo" userId="8b89534c68ee8b17" providerId="LiveId" clId="{4BAF0332-79E7-C248-A44F-55FE402CF788}" dt="2025-04-20T10:35:55.557" v="2824" actId="478"/>
          <ac:spMkLst>
            <pc:docMk/>
            <pc:sldMk cId="2842955093" sldId="277"/>
            <ac:spMk id="70" creationId="{39B4209E-A839-F4ED-A216-324E2CB75FF0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72" creationId="{F0720FEF-B516-F21F-8E51-BE4381AC5BC1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73" creationId="{7B6E5810-1822-E37F-6435-D8E0CF6169E6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74" creationId="{3971EFBC-574D-041A-A4CA-CE174137D954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76" creationId="{D85284F6-F871-2052-9BF7-59A1408D2B0C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77" creationId="{0E98E7CC-5EE5-A8D2-C2EF-5EF7C6801FE0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79" creationId="{CCC4AA84-2305-82CA-2F80-CCF7BA38F0EE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80" creationId="{5C066DA5-1608-68B6-0C8A-5C90EE5B284F}"/>
          </ac:spMkLst>
        </pc:spChg>
        <pc:spChg chg="del">
          <ac:chgData name="Federico Raimondo" userId="8b89534c68ee8b17" providerId="LiveId" clId="{4BAF0332-79E7-C248-A44F-55FE402CF788}" dt="2025-04-20T10:35:46.064" v="2821" actId="478"/>
          <ac:spMkLst>
            <pc:docMk/>
            <pc:sldMk cId="2842955093" sldId="277"/>
            <ac:spMk id="82" creationId="{0AC822E6-11F9-B75D-82F4-EAF0AB2857FC}"/>
          </ac:spMkLst>
        </pc:spChg>
        <pc:grpChg chg="add mod">
          <ac:chgData name="Federico Raimondo" userId="8b89534c68ee8b17" providerId="LiveId" clId="{4BAF0332-79E7-C248-A44F-55FE402CF788}" dt="2025-04-20T10:43:29.224" v="3289" actId="1076"/>
          <ac:grpSpMkLst>
            <pc:docMk/>
            <pc:sldMk cId="2842955093" sldId="277"/>
            <ac:grpSpMk id="5" creationId="{DA874E8D-B338-EDB5-043E-B3D299AAA324}"/>
          </ac:grpSpMkLst>
        </pc:grpChg>
        <pc:grpChg chg="del">
          <ac:chgData name="Federico Raimondo" userId="8b89534c68ee8b17" providerId="LiveId" clId="{4BAF0332-79E7-C248-A44F-55FE402CF788}" dt="2025-04-20T10:40:26.449" v="3189" actId="478"/>
          <ac:grpSpMkLst>
            <pc:docMk/>
            <pc:sldMk cId="2842955093" sldId="277"/>
            <ac:grpSpMk id="52" creationId="{21F76244-5F1D-4968-4DFD-EA320E1454C7}"/>
          </ac:grpSpMkLst>
        </pc:grpChg>
        <pc:grpChg chg="del">
          <ac:chgData name="Federico Raimondo" userId="8b89534c68ee8b17" providerId="LiveId" clId="{4BAF0332-79E7-C248-A44F-55FE402CF788}" dt="2025-04-20T10:40:24.440" v="3188" actId="478"/>
          <ac:grpSpMkLst>
            <pc:docMk/>
            <pc:sldMk cId="2842955093" sldId="277"/>
            <ac:grpSpMk id="61" creationId="{9D3EA3DA-7810-29F8-3085-DCB065BC8A2F}"/>
          </ac:grpSpMkLst>
        </pc:grpChg>
        <pc:grpChg chg="del">
          <ac:chgData name="Federico Raimondo" userId="8b89534c68ee8b17" providerId="LiveId" clId="{4BAF0332-79E7-C248-A44F-55FE402CF788}" dt="2025-04-20T10:35:54.190" v="2823" actId="478"/>
          <ac:grpSpMkLst>
            <pc:docMk/>
            <pc:sldMk cId="2842955093" sldId="277"/>
            <ac:grpSpMk id="67" creationId="{85A20C39-E047-270F-D73B-A3ACADE2E18A}"/>
          </ac:grpSpMkLst>
        </pc:grpChg>
        <pc:picChg chg="add del mod">
          <ac:chgData name="Federico Raimondo" userId="8b89534c68ee8b17" providerId="LiveId" clId="{4BAF0332-79E7-C248-A44F-55FE402CF788}" dt="2025-04-20T10:49:20.134" v="3441" actId="1076"/>
          <ac:picMkLst>
            <pc:docMk/>
            <pc:sldMk cId="2842955093" sldId="277"/>
            <ac:picMk id="4" creationId="{CB0D0C93-452D-BF8B-6046-E4D827E55D9A}"/>
          </ac:picMkLst>
        </pc:picChg>
      </pc:sldChg>
      <pc:sldChg chg="add del">
        <pc:chgData name="Federico Raimondo" userId="8b89534c68ee8b17" providerId="LiveId" clId="{4BAF0332-79E7-C248-A44F-55FE402CF788}" dt="2025-04-20T10:41:07.506" v="3194"/>
        <pc:sldMkLst>
          <pc:docMk/>
          <pc:sldMk cId="255699206" sldId="278"/>
        </pc:sldMkLst>
      </pc:sldChg>
      <pc:sldChg chg="addSp delSp modSp add mod delAnim">
        <pc:chgData name="Federico Raimondo" userId="8b89534c68ee8b17" providerId="LiveId" clId="{4BAF0332-79E7-C248-A44F-55FE402CF788}" dt="2025-04-20T11:00:16.304" v="3814" actId="207"/>
        <pc:sldMkLst>
          <pc:docMk/>
          <pc:sldMk cId="1136909521" sldId="278"/>
        </pc:sldMkLst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2" creationId="{146B165C-7072-889E-CEF1-C9E3658A5601}"/>
          </ac:spMkLst>
        </pc:spChg>
        <pc:spChg chg="mod">
          <ac:chgData name="Federico Raimondo" userId="8b89534c68ee8b17" providerId="LiveId" clId="{4BAF0332-79E7-C248-A44F-55FE402CF788}" dt="2025-04-20T11:00:16.304" v="3814" actId="207"/>
          <ac:spMkLst>
            <pc:docMk/>
            <pc:sldMk cId="1136909521" sldId="278"/>
            <ac:spMk id="3" creationId="{F281DA92-3B78-1EC5-9EA6-C35384C56202}"/>
          </ac:spMkLst>
        </pc:spChg>
        <pc:spChg chg="mod">
          <ac:chgData name="Federico Raimondo" userId="8b89534c68ee8b17" providerId="LiveId" clId="{4BAF0332-79E7-C248-A44F-55FE402CF788}" dt="2025-04-20T10:53:37.149" v="3452" actId="20577"/>
          <ac:spMkLst>
            <pc:docMk/>
            <pc:sldMk cId="1136909521" sldId="278"/>
            <ac:spMk id="6" creationId="{312C44B3-D19E-8DA0-4147-8EEC90E4D67F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9" creationId="{F25D907D-C81D-B583-1D36-E4C29F27E2CC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10" creationId="{F1CB28C8-7F78-78E7-207F-AA0DC4D34F98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11" creationId="{578C024A-D1E3-AD41-7267-70FB0AE41BED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12" creationId="{BE8073CF-E114-77E4-EB62-FA218A59FDB6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13" creationId="{29411E7C-AD8E-46A6-8391-8876E99FA2EB}"/>
          </ac:spMkLst>
        </pc:spChg>
        <pc:spChg chg="add del mod">
          <ac:chgData name="Federico Raimondo" userId="8b89534c68ee8b17" providerId="LiveId" clId="{4BAF0332-79E7-C248-A44F-55FE402CF788}" dt="2025-04-20T10:58:48.994" v="3526" actId="478"/>
          <ac:spMkLst>
            <pc:docMk/>
            <pc:sldMk cId="1136909521" sldId="278"/>
            <ac:spMk id="15" creationId="{3B78F13B-9D37-D8CC-00A3-A56D8AC6F28C}"/>
          </ac:spMkLst>
        </pc:spChg>
        <pc:spChg chg="add mod">
          <ac:chgData name="Federico Raimondo" userId="8b89534c68ee8b17" providerId="LiveId" clId="{4BAF0332-79E7-C248-A44F-55FE402CF788}" dt="2025-04-20T10:58:06.781" v="3509" actId="27636"/>
          <ac:spMkLst>
            <pc:docMk/>
            <pc:sldMk cId="1136909521" sldId="278"/>
            <ac:spMk id="16" creationId="{D887EA11-5092-BBFE-5F3A-9EA76226BE60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17" creationId="{6CAEF65D-A5E9-B73B-E08C-3110972EB35C}"/>
          </ac:spMkLst>
        </pc:spChg>
        <pc:spChg chg="add mod">
          <ac:chgData name="Federico Raimondo" userId="8b89534c68ee8b17" providerId="LiveId" clId="{4BAF0332-79E7-C248-A44F-55FE402CF788}" dt="2025-04-20T10:58:30.768" v="3519" actId="14100"/>
          <ac:spMkLst>
            <pc:docMk/>
            <pc:sldMk cId="1136909521" sldId="278"/>
            <ac:spMk id="18" creationId="{8EA4D737-E4AB-EAB6-9816-F192BEE406B3}"/>
          </ac:spMkLst>
        </pc:spChg>
        <pc:spChg chg="add mod">
          <ac:chgData name="Federico Raimondo" userId="8b89534c68ee8b17" providerId="LiveId" clId="{4BAF0332-79E7-C248-A44F-55FE402CF788}" dt="2025-04-20T11:00:04.468" v="3812" actId="1076"/>
          <ac:spMkLst>
            <pc:docMk/>
            <pc:sldMk cId="1136909521" sldId="278"/>
            <ac:spMk id="19" creationId="{6843FAA4-FB3A-E8D3-099E-D9310B9FCAA1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22" creationId="{45C47488-7C1C-EDE1-8784-375CB0F6F770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29" creationId="{C5F97468-FF89-BDCD-4303-3869A0273F2B}"/>
          </ac:spMkLst>
        </pc:spChg>
        <pc:spChg chg="del">
          <ac:chgData name="Federico Raimondo" userId="8b89534c68ee8b17" providerId="LiveId" clId="{4BAF0332-79E7-C248-A44F-55FE402CF788}" dt="2025-04-20T10:53:24.115" v="3444" actId="478"/>
          <ac:spMkLst>
            <pc:docMk/>
            <pc:sldMk cId="1136909521" sldId="278"/>
            <ac:spMk id="30" creationId="{A368B0AB-711D-1AC8-9E52-E969E770F05A}"/>
          </ac:spMkLst>
        </pc:spChg>
        <pc:picChg chg="del">
          <ac:chgData name="Federico Raimondo" userId="8b89534c68ee8b17" providerId="LiveId" clId="{4BAF0332-79E7-C248-A44F-55FE402CF788}" dt="2025-04-20T10:53:25.470" v="3445" actId="478"/>
          <ac:picMkLst>
            <pc:docMk/>
            <pc:sldMk cId="1136909521" sldId="278"/>
            <ac:picMk id="4" creationId="{1A58044B-8074-1F7A-D00F-31A87E3EFEE8}"/>
          </ac:picMkLst>
        </pc:picChg>
      </pc:sldChg>
      <pc:sldChg chg="addSp delSp modSp add mod modAnim">
        <pc:chgData name="Federico Raimondo" userId="8b89534c68ee8b17" providerId="LiveId" clId="{4BAF0332-79E7-C248-A44F-55FE402CF788}" dt="2025-04-20T11:10:17.937" v="3971"/>
        <pc:sldMkLst>
          <pc:docMk/>
          <pc:sldMk cId="1503008790" sldId="279"/>
        </pc:sldMkLst>
        <pc:spChg chg="add del mod">
          <ac:chgData name="Federico Raimondo" userId="8b89534c68ee8b17" providerId="LiveId" clId="{4BAF0332-79E7-C248-A44F-55FE402CF788}" dt="2025-04-20T11:01:31.488" v="3864"/>
          <ac:spMkLst>
            <pc:docMk/>
            <pc:sldMk cId="1503008790" sldId="279"/>
            <ac:spMk id="2" creationId="{71E9B601-AE2C-24A6-64C1-6F66DDE51FD4}"/>
          </ac:spMkLst>
        </pc:spChg>
        <pc:spChg chg="add mod">
          <ac:chgData name="Federico Raimondo" userId="8b89534c68ee8b17" providerId="LiveId" clId="{4BAF0332-79E7-C248-A44F-55FE402CF788}" dt="2025-04-20T11:01:58.018" v="3885" actId="20577"/>
          <ac:spMkLst>
            <pc:docMk/>
            <pc:sldMk cId="1503008790" sldId="279"/>
            <ac:spMk id="4" creationId="{91844626-6BD4-4FB9-39E7-2FF23596DDA3}"/>
          </ac:spMkLst>
        </pc:spChg>
        <pc:spChg chg="mod">
          <ac:chgData name="Federico Raimondo" userId="8b89534c68ee8b17" providerId="LiveId" clId="{4BAF0332-79E7-C248-A44F-55FE402CF788}" dt="2025-04-20T11:01:28.363" v="3861" actId="20577"/>
          <ac:spMkLst>
            <pc:docMk/>
            <pc:sldMk cId="1503008790" sldId="279"/>
            <ac:spMk id="6" creationId="{DFCA43E2-45CF-F11A-C632-732A5901925F}"/>
          </ac:spMkLst>
        </pc:spChg>
        <pc:spChg chg="add mod">
          <ac:chgData name="Federico Raimondo" userId="8b89534c68ee8b17" providerId="LiveId" clId="{4BAF0332-79E7-C248-A44F-55FE402CF788}" dt="2025-04-20T11:10:12.558" v="3970" actId="164"/>
          <ac:spMkLst>
            <pc:docMk/>
            <pc:sldMk cId="1503008790" sldId="279"/>
            <ac:spMk id="10" creationId="{65A9CD78-5878-4026-462C-CFBD4B6D9561}"/>
          </ac:spMkLst>
        </pc:spChg>
        <pc:spChg chg="add mod">
          <ac:chgData name="Federico Raimondo" userId="8b89534c68ee8b17" providerId="LiveId" clId="{4BAF0332-79E7-C248-A44F-55FE402CF788}" dt="2025-04-20T11:10:12.558" v="3970" actId="164"/>
          <ac:spMkLst>
            <pc:docMk/>
            <pc:sldMk cId="1503008790" sldId="279"/>
            <ac:spMk id="11" creationId="{BE1160CF-2BA3-B816-4C92-187EE6DB7ED8}"/>
          </ac:spMkLst>
        </pc:spChg>
        <pc:spChg chg="del mod">
          <ac:chgData name="Federico Raimondo" userId="8b89534c68ee8b17" providerId="LiveId" clId="{4BAF0332-79E7-C248-A44F-55FE402CF788}" dt="2025-04-20T11:01:24.646" v="3848" actId="478"/>
          <ac:spMkLst>
            <pc:docMk/>
            <pc:sldMk cId="1503008790" sldId="279"/>
            <ac:spMk id="18" creationId="{1441D9C2-301D-9657-BE67-17973BE0DDBF}"/>
          </ac:spMkLst>
        </pc:spChg>
        <pc:spChg chg="del">
          <ac:chgData name="Federico Raimondo" userId="8b89534c68ee8b17" providerId="LiveId" clId="{4BAF0332-79E7-C248-A44F-55FE402CF788}" dt="2025-04-20T11:01:31.474" v="3862" actId="478"/>
          <ac:spMkLst>
            <pc:docMk/>
            <pc:sldMk cId="1503008790" sldId="279"/>
            <ac:spMk id="19" creationId="{B429B1C3-98C1-4DFE-1C25-D6975E2AD6FD}"/>
          </ac:spMkLst>
        </pc:spChg>
        <pc:grpChg chg="add mod">
          <ac:chgData name="Federico Raimondo" userId="8b89534c68ee8b17" providerId="LiveId" clId="{4BAF0332-79E7-C248-A44F-55FE402CF788}" dt="2025-04-20T11:10:12.558" v="3970" actId="164"/>
          <ac:grpSpMkLst>
            <pc:docMk/>
            <pc:sldMk cId="1503008790" sldId="279"/>
            <ac:grpSpMk id="17" creationId="{D82856BC-4BCE-ADDB-01A9-A52E70C59EB9}"/>
          </ac:grpSpMkLst>
        </pc:grpChg>
        <pc:picChg chg="add del mod">
          <ac:chgData name="Federico Raimondo" userId="8b89534c68ee8b17" providerId="LiveId" clId="{4BAF0332-79E7-C248-A44F-55FE402CF788}" dt="2025-04-20T11:02:21.246" v="3890" actId="478"/>
          <ac:picMkLst>
            <pc:docMk/>
            <pc:sldMk cId="1503008790" sldId="279"/>
            <ac:picMk id="7" creationId="{A50C1071-CB82-F317-7D8A-1BE53D0D345D}"/>
          </ac:picMkLst>
        </pc:picChg>
        <pc:picChg chg="add mod">
          <ac:chgData name="Federico Raimondo" userId="8b89534c68ee8b17" providerId="LiveId" clId="{4BAF0332-79E7-C248-A44F-55FE402CF788}" dt="2025-04-20T11:05:22.221" v="3915" actId="1076"/>
          <ac:picMkLst>
            <pc:docMk/>
            <pc:sldMk cId="1503008790" sldId="279"/>
            <ac:picMk id="9" creationId="{F91A5CB3-FC9E-4B9B-A769-CB0CCECC16D6}"/>
          </ac:picMkLst>
        </pc:picChg>
        <pc:cxnChg chg="add mod">
          <ac:chgData name="Federico Raimondo" userId="8b89534c68ee8b17" providerId="LiveId" clId="{4BAF0332-79E7-C248-A44F-55FE402CF788}" dt="2025-04-20T11:10:12.558" v="3970" actId="164"/>
          <ac:cxnSpMkLst>
            <pc:docMk/>
            <pc:sldMk cId="1503008790" sldId="279"/>
            <ac:cxnSpMk id="13" creationId="{FF2D8EB8-F5E8-1488-0228-E9E6799C40A6}"/>
          </ac:cxnSpMkLst>
        </pc:cxnChg>
      </pc:sldChg>
      <pc:sldChg chg="addSp delSp modSp add mod addAnim delAnim modAnim">
        <pc:chgData name="Federico Raimondo" userId="8b89534c68ee8b17" providerId="LiveId" clId="{4BAF0332-79E7-C248-A44F-55FE402CF788}" dt="2025-04-20T11:11:23.770" v="3985" actId="20577"/>
        <pc:sldMkLst>
          <pc:docMk/>
          <pc:sldMk cId="2329494688" sldId="280"/>
        </pc:sldMkLst>
        <pc:spChg chg="add del">
          <ac:chgData name="Federico Raimondo" userId="8b89534c68ee8b17" providerId="LiveId" clId="{4BAF0332-79E7-C248-A44F-55FE402CF788}" dt="2025-04-20T11:09:45.578" v="3969" actId="478"/>
          <ac:spMkLst>
            <pc:docMk/>
            <pc:sldMk cId="2329494688" sldId="280"/>
            <ac:spMk id="10" creationId="{3D0FD1E9-292F-70E5-9C5F-0DFA9ADB0CA2}"/>
          </ac:spMkLst>
        </pc:spChg>
        <pc:spChg chg="mod">
          <ac:chgData name="Federico Raimondo" userId="8b89534c68ee8b17" providerId="LiveId" clId="{4BAF0332-79E7-C248-A44F-55FE402CF788}" dt="2025-04-20T11:10:41.540" v="3973" actId="164"/>
          <ac:spMkLst>
            <pc:docMk/>
            <pc:sldMk cId="2329494688" sldId="280"/>
            <ac:spMk id="11" creationId="{76BE7AEF-9C4E-16C9-AF69-2EC538B8032E}"/>
          </ac:spMkLst>
        </pc:spChg>
        <pc:spChg chg="add mod">
          <ac:chgData name="Federico Raimondo" userId="8b89534c68ee8b17" providerId="LiveId" clId="{4BAF0332-79E7-C248-A44F-55FE402CF788}" dt="2025-04-20T11:11:16.831" v="3981" actId="1076"/>
          <ac:spMkLst>
            <pc:docMk/>
            <pc:sldMk cId="2329494688" sldId="280"/>
            <ac:spMk id="12" creationId="{BD9E6A37-227E-D4B2-70F4-A4C10B068E38}"/>
          </ac:spMkLst>
        </pc:spChg>
        <pc:spChg chg="add mod">
          <ac:chgData name="Federico Raimondo" userId="8b89534c68ee8b17" providerId="LiveId" clId="{4BAF0332-79E7-C248-A44F-55FE402CF788}" dt="2025-04-20T11:11:23.770" v="3985" actId="20577"/>
          <ac:spMkLst>
            <pc:docMk/>
            <pc:sldMk cId="2329494688" sldId="280"/>
            <ac:spMk id="15" creationId="{49690661-F32E-38CD-C4E8-45A42AF93B56}"/>
          </ac:spMkLst>
        </pc:spChg>
        <pc:grpChg chg="add mod">
          <ac:chgData name="Federico Raimondo" userId="8b89534c68ee8b17" providerId="LiveId" clId="{4BAF0332-79E7-C248-A44F-55FE402CF788}" dt="2025-04-20T11:10:41.540" v="3973" actId="164"/>
          <ac:grpSpMkLst>
            <pc:docMk/>
            <pc:sldMk cId="2329494688" sldId="280"/>
            <ac:grpSpMk id="8" creationId="{11FF9B34-98A1-AFAC-667C-A6328E26D1E7}"/>
          </ac:grpSpMkLst>
        </pc:grpChg>
        <pc:picChg chg="add mod">
          <ac:chgData name="Federico Raimondo" userId="8b89534c68ee8b17" providerId="LiveId" clId="{4BAF0332-79E7-C248-A44F-55FE402CF788}" dt="2025-04-20T11:09:17.414" v="3949" actId="167"/>
          <ac:picMkLst>
            <pc:docMk/>
            <pc:sldMk cId="2329494688" sldId="280"/>
            <ac:picMk id="5" creationId="{EEEAB0D4-1B29-D0AE-B1F1-F65956F9B3DC}"/>
          </ac:picMkLst>
        </pc:picChg>
        <pc:picChg chg="add del">
          <ac:chgData name="Federico Raimondo" userId="8b89534c68ee8b17" providerId="LiveId" clId="{4BAF0332-79E7-C248-A44F-55FE402CF788}" dt="2025-04-20T11:09:18.997" v="3950" actId="478"/>
          <ac:picMkLst>
            <pc:docMk/>
            <pc:sldMk cId="2329494688" sldId="280"/>
            <ac:picMk id="9" creationId="{7BE90E58-E104-7651-8BAF-A919A8849190}"/>
          </ac:picMkLst>
        </pc:picChg>
        <pc:cxnChg chg="add del mod">
          <ac:chgData name="Federico Raimondo" userId="8b89534c68ee8b17" providerId="LiveId" clId="{4BAF0332-79E7-C248-A44F-55FE402CF788}" dt="2025-04-20T11:10:41.540" v="3973" actId="164"/>
          <ac:cxnSpMkLst>
            <pc:docMk/>
            <pc:sldMk cId="2329494688" sldId="280"/>
            <ac:cxnSpMk id="13" creationId="{B7396EAD-8D92-F8A1-6CDD-A15296E91260}"/>
          </ac:cxnSpMkLst>
        </pc:cxnChg>
      </pc:sldChg>
      <pc:sldChg chg="addSp delSp modSp add mod delAnim modAnim">
        <pc:chgData name="Federico Raimondo" userId="8b89534c68ee8b17" providerId="LiveId" clId="{4BAF0332-79E7-C248-A44F-55FE402CF788}" dt="2025-04-20T11:31:03.807" v="5301" actId="20577"/>
        <pc:sldMkLst>
          <pc:docMk/>
          <pc:sldMk cId="3570174251" sldId="281"/>
        </pc:sldMkLst>
        <pc:spChg chg="add mod">
          <ac:chgData name="Federico Raimondo" userId="8b89534c68ee8b17" providerId="LiveId" clId="{4BAF0332-79E7-C248-A44F-55FE402CF788}" dt="2025-04-20T11:21:01.902" v="4725" actId="14100"/>
          <ac:spMkLst>
            <pc:docMk/>
            <pc:sldMk cId="3570174251" sldId="281"/>
            <ac:spMk id="2" creationId="{CA7E5080-F5ED-26F7-7B5F-4A7B95D35EE4}"/>
          </ac:spMkLst>
        </pc:spChg>
        <pc:spChg chg="mod">
          <ac:chgData name="Federico Raimondo" userId="8b89534c68ee8b17" providerId="LiveId" clId="{4BAF0332-79E7-C248-A44F-55FE402CF788}" dt="2025-04-20T11:13:36.439" v="3988" actId="207"/>
          <ac:spMkLst>
            <pc:docMk/>
            <pc:sldMk cId="3570174251" sldId="281"/>
            <ac:spMk id="3" creationId="{D55A0653-598D-B949-7E06-0B0D51FFF02E}"/>
          </ac:spMkLst>
        </pc:spChg>
        <pc:spChg chg="del">
          <ac:chgData name="Federico Raimondo" userId="8b89534c68ee8b17" providerId="LiveId" clId="{4BAF0332-79E7-C248-A44F-55FE402CF788}" dt="2025-04-20T11:15:19.998" v="4006" actId="478"/>
          <ac:spMkLst>
            <pc:docMk/>
            <pc:sldMk cId="3570174251" sldId="281"/>
            <ac:spMk id="4" creationId="{B6C83932-5D0C-99B2-6819-21DED1B847F8}"/>
          </ac:spMkLst>
        </pc:spChg>
        <pc:spChg chg="mod">
          <ac:chgData name="Federico Raimondo" userId="8b89534c68ee8b17" providerId="LiveId" clId="{4BAF0332-79E7-C248-A44F-55FE402CF788}" dt="2025-04-20T11:15:08.152" v="4001" actId="20577"/>
          <ac:spMkLst>
            <pc:docMk/>
            <pc:sldMk cId="3570174251" sldId="281"/>
            <ac:spMk id="6" creationId="{E0C9C745-C697-EF44-DAB7-A0FA27F556D4}"/>
          </ac:spMkLst>
        </pc:spChg>
        <pc:spChg chg="add mod">
          <ac:chgData name="Federico Raimondo" userId="8b89534c68ee8b17" providerId="LiveId" clId="{4BAF0332-79E7-C248-A44F-55FE402CF788}" dt="2025-04-20T11:17:16.802" v="4253" actId="1076"/>
          <ac:spMkLst>
            <pc:docMk/>
            <pc:sldMk cId="3570174251" sldId="281"/>
            <ac:spMk id="7" creationId="{130B6098-060B-BFCE-1F36-C34C010FF96E}"/>
          </ac:spMkLst>
        </pc:spChg>
        <pc:spChg chg="add mod">
          <ac:chgData name="Federico Raimondo" userId="8b89534c68ee8b17" providerId="LiveId" clId="{4BAF0332-79E7-C248-A44F-55FE402CF788}" dt="2025-04-20T11:18:27.427" v="4511" actId="20577"/>
          <ac:spMkLst>
            <pc:docMk/>
            <pc:sldMk cId="3570174251" sldId="281"/>
            <ac:spMk id="9" creationId="{5AFB6366-2F69-E195-2029-B96BD8FE3A55}"/>
          </ac:spMkLst>
        </pc:spChg>
        <pc:spChg chg="del">
          <ac:chgData name="Federico Raimondo" userId="8b89534c68ee8b17" providerId="LiveId" clId="{4BAF0332-79E7-C248-A44F-55FE402CF788}" dt="2025-04-20T11:15:13.248" v="4002" actId="478"/>
          <ac:spMkLst>
            <pc:docMk/>
            <pc:sldMk cId="3570174251" sldId="281"/>
            <ac:spMk id="12" creationId="{5B2B27A1-2D4C-936B-33BE-1FACD98613BF}"/>
          </ac:spMkLst>
        </pc:spChg>
        <pc:spChg chg="del">
          <ac:chgData name="Federico Raimondo" userId="8b89534c68ee8b17" providerId="LiveId" clId="{4BAF0332-79E7-C248-A44F-55FE402CF788}" dt="2025-04-20T11:15:13.248" v="4002" actId="478"/>
          <ac:spMkLst>
            <pc:docMk/>
            <pc:sldMk cId="3570174251" sldId="281"/>
            <ac:spMk id="15" creationId="{1A7919E4-E7DD-4C0A-0449-A3BB37DD2806}"/>
          </ac:spMkLst>
        </pc:spChg>
        <pc:spChg chg="del">
          <ac:chgData name="Federico Raimondo" userId="8b89534c68ee8b17" providerId="LiveId" clId="{4BAF0332-79E7-C248-A44F-55FE402CF788}" dt="2025-04-20T11:15:16.076" v="4004" actId="478"/>
          <ac:spMkLst>
            <pc:docMk/>
            <pc:sldMk cId="3570174251" sldId="281"/>
            <ac:spMk id="16" creationId="{C88086B9-588B-CEB3-D833-8A6EBBF47C0F}"/>
          </ac:spMkLst>
        </pc:spChg>
        <pc:spChg chg="add mod">
          <ac:chgData name="Federico Raimondo" userId="8b89534c68ee8b17" providerId="LiveId" clId="{4BAF0332-79E7-C248-A44F-55FE402CF788}" dt="2025-04-20T11:20:36.623" v="4708" actId="1076"/>
          <ac:spMkLst>
            <pc:docMk/>
            <pc:sldMk cId="3570174251" sldId="281"/>
            <ac:spMk id="18" creationId="{9A4743BD-4B02-A078-F412-C56B7D90D177}"/>
          </ac:spMkLst>
        </pc:spChg>
        <pc:spChg chg="add mod">
          <ac:chgData name="Federico Raimondo" userId="8b89534c68ee8b17" providerId="LiveId" clId="{4BAF0332-79E7-C248-A44F-55FE402CF788}" dt="2025-04-20T11:20:18.839" v="4704" actId="20577"/>
          <ac:spMkLst>
            <pc:docMk/>
            <pc:sldMk cId="3570174251" sldId="281"/>
            <ac:spMk id="19" creationId="{CA2FE9D6-657F-FBCD-06E3-1CA8EA3E3015}"/>
          </ac:spMkLst>
        </pc:spChg>
        <pc:spChg chg="add mod">
          <ac:chgData name="Federico Raimondo" userId="8b89534c68ee8b17" providerId="LiveId" clId="{4BAF0332-79E7-C248-A44F-55FE402CF788}" dt="2025-04-20T11:31:03.807" v="5301" actId="20577"/>
          <ac:spMkLst>
            <pc:docMk/>
            <pc:sldMk cId="3570174251" sldId="281"/>
            <ac:spMk id="20" creationId="{24A7FB05-BCC6-BAB1-2894-41DC0A8DC8A8}"/>
          </ac:spMkLst>
        </pc:spChg>
        <pc:spChg chg="add mod">
          <ac:chgData name="Federico Raimondo" userId="8b89534c68ee8b17" providerId="LiveId" clId="{4BAF0332-79E7-C248-A44F-55FE402CF788}" dt="2025-04-20T11:21:04.812" v="4726" actId="1076"/>
          <ac:spMkLst>
            <pc:docMk/>
            <pc:sldMk cId="3570174251" sldId="281"/>
            <ac:spMk id="21" creationId="{6537397D-8AC4-4B81-00D2-ABA95DA0D396}"/>
          </ac:spMkLst>
        </pc:spChg>
        <pc:spChg chg="add mod">
          <ac:chgData name="Federico Raimondo" userId="8b89534c68ee8b17" providerId="LiveId" clId="{4BAF0332-79E7-C248-A44F-55FE402CF788}" dt="2025-04-20T11:22:27.576" v="4921" actId="1076"/>
          <ac:spMkLst>
            <pc:docMk/>
            <pc:sldMk cId="3570174251" sldId="281"/>
            <ac:spMk id="22" creationId="{90068528-2683-8C28-1267-D2FA603B34B2}"/>
          </ac:spMkLst>
        </pc:spChg>
        <pc:spChg chg="add mod">
          <ac:chgData name="Federico Raimondo" userId="8b89534c68ee8b17" providerId="LiveId" clId="{4BAF0332-79E7-C248-A44F-55FE402CF788}" dt="2025-04-20T11:22:54.330" v="4972" actId="20577"/>
          <ac:spMkLst>
            <pc:docMk/>
            <pc:sldMk cId="3570174251" sldId="281"/>
            <ac:spMk id="23" creationId="{ECA8C4D8-23ED-2A64-0CAA-486EBD5FDB0E}"/>
          </ac:spMkLst>
        </pc:spChg>
        <pc:spChg chg="add mod">
          <ac:chgData name="Federico Raimondo" userId="8b89534c68ee8b17" providerId="LiveId" clId="{4BAF0332-79E7-C248-A44F-55FE402CF788}" dt="2025-04-20T11:23:08.921" v="5034" actId="20577"/>
          <ac:spMkLst>
            <pc:docMk/>
            <pc:sldMk cId="3570174251" sldId="281"/>
            <ac:spMk id="24" creationId="{FFB1E12B-F466-F5F1-4187-4C1F80B59EDD}"/>
          </ac:spMkLst>
        </pc:spChg>
        <pc:spChg chg="add mod">
          <ac:chgData name="Federico Raimondo" userId="8b89534c68ee8b17" providerId="LiveId" clId="{4BAF0332-79E7-C248-A44F-55FE402CF788}" dt="2025-04-20T11:23:24.358" v="5113" actId="20577"/>
          <ac:spMkLst>
            <pc:docMk/>
            <pc:sldMk cId="3570174251" sldId="281"/>
            <ac:spMk id="25" creationId="{85EE2AB5-027D-9A03-170B-1A4016C2B5E4}"/>
          </ac:spMkLst>
        </pc:spChg>
        <pc:grpChg chg="del">
          <ac:chgData name="Federico Raimondo" userId="8b89534c68ee8b17" providerId="LiveId" clId="{4BAF0332-79E7-C248-A44F-55FE402CF788}" dt="2025-04-20T11:15:16.802" v="4005" actId="478"/>
          <ac:grpSpMkLst>
            <pc:docMk/>
            <pc:sldMk cId="3570174251" sldId="281"/>
            <ac:grpSpMk id="8" creationId="{D1FF498C-EA9F-98E3-DE62-EB829E0121DE}"/>
          </ac:grpSpMkLst>
        </pc:grpChg>
        <pc:picChg chg="del">
          <ac:chgData name="Federico Raimondo" userId="8b89534c68ee8b17" providerId="LiveId" clId="{4BAF0332-79E7-C248-A44F-55FE402CF788}" dt="2025-04-20T11:15:15.375" v="4003" actId="478"/>
          <ac:picMkLst>
            <pc:docMk/>
            <pc:sldMk cId="3570174251" sldId="281"/>
            <ac:picMk id="5" creationId="{6B82B3AA-02F0-7650-B5DF-0D125F13E484}"/>
          </ac:picMkLst>
        </pc:picChg>
        <pc:picChg chg="add del mod">
          <ac:chgData name="Federico Raimondo" userId="8b89534c68ee8b17" providerId="LiveId" clId="{4BAF0332-79E7-C248-A44F-55FE402CF788}" dt="2025-04-20T11:18:34.929" v="4513" actId="478"/>
          <ac:picMkLst>
            <pc:docMk/>
            <pc:sldMk cId="3570174251" sldId="281"/>
            <ac:picMk id="10" creationId="{CBF8AD6B-DA05-9A9F-1A1D-E8079AD16396}"/>
          </ac:picMkLst>
        </pc:picChg>
        <pc:picChg chg="add mod">
          <ac:chgData name="Federico Raimondo" userId="8b89534c68ee8b17" providerId="LiveId" clId="{4BAF0332-79E7-C248-A44F-55FE402CF788}" dt="2025-04-20T11:18:43.972" v="4515"/>
          <ac:picMkLst>
            <pc:docMk/>
            <pc:sldMk cId="3570174251" sldId="281"/>
            <ac:picMk id="17" creationId="{4CF7F9C4-4D47-97DF-0322-4A90AD6E0367}"/>
          </ac:picMkLst>
        </pc:picChg>
      </pc:sldChg>
      <pc:sldChg chg="addSp delSp modSp add mod delAnim modAnim">
        <pc:chgData name="Federico Raimondo" userId="8b89534c68ee8b17" providerId="LiveId" clId="{4BAF0332-79E7-C248-A44F-55FE402CF788}" dt="2025-04-20T11:28:47.083" v="5298"/>
        <pc:sldMkLst>
          <pc:docMk/>
          <pc:sldMk cId="2670391393" sldId="282"/>
        </pc:sldMkLst>
        <pc:spChg chg="mod">
          <ac:chgData name="Federico Raimondo" userId="8b89534c68ee8b17" providerId="LiveId" clId="{4BAF0332-79E7-C248-A44F-55FE402CF788}" dt="2025-04-20T11:25:17.188" v="5276" actId="20577"/>
          <ac:spMkLst>
            <pc:docMk/>
            <pc:sldMk cId="2670391393" sldId="282"/>
            <ac:spMk id="2" creationId="{767889E0-7FAB-33E8-0878-303EFBF0E7A0}"/>
          </ac:spMkLst>
        </pc:spChg>
        <pc:spChg chg="mod">
          <ac:chgData name="Federico Raimondo" userId="8b89534c68ee8b17" providerId="LiveId" clId="{4BAF0332-79E7-C248-A44F-55FE402CF788}" dt="2025-04-20T11:24:23.141" v="5136" actId="20577"/>
          <ac:spMkLst>
            <pc:docMk/>
            <pc:sldMk cId="2670391393" sldId="282"/>
            <ac:spMk id="6" creationId="{F268E763-6DC8-F8E0-CA89-2B0B96DEACE0}"/>
          </ac:spMkLst>
        </pc:spChg>
        <pc:spChg chg="del">
          <ac:chgData name="Federico Raimondo" userId="8b89534c68ee8b17" providerId="LiveId" clId="{4BAF0332-79E7-C248-A44F-55FE402CF788}" dt="2025-04-20T11:24:04.833" v="5115" actId="478"/>
          <ac:spMkLst>
            <pc:docMk/>
            <pc:sldMk cId="2670391393" sldId="282"/>
            <ac:spMk id="7" creationId="{80CCCADC-2C61-990B-14DA-179D3B8ACBD8}"/>
          </ac:spMkLst>
        </pc:spChg>
        <pc:spChg chg="del mod">
          <ac:chgData name="Federico Raimondo" userId="8b89534c68ee8b17" providerId="LiveId" clId="{4BAF0332-79E7-C248-A44F-55FE402CF788}" dt="2025-04-20T11:24:17.760" v="5122" actId="478"/>
          <ac:spMkLst>
            <pc:docMk/>
            <pc:sldMk cId="2670391393" sldId="282"/>
            <ac:spMk id="9" creationId="{6970A850-A9F4-D1DE-02B9-A0EE09EB1D62}"/>
          </ac:spMkLst>
        </pc:spChg>
        <pc:spChg chg="del">
          <ac:chgData name="Federico Raimondo" userId="8b89534c68ee8b17" providerId="LiveId" clId="{4BAF0332-79E7-C248-A44F-55FE402CF788}" dt="2025-04-20T11:24:15.282" v="5120" actId="478"/>
          <ac:spMkLst>
            <pc:docMk/>
            <pc:sldMk cId="2670391393" sldId="282"/>
            <ac:spMk id="18" creationId="{5162EBEA-8F7B-3A0F-8D4B-6F7082FFF8AE}"/>
          </ac:spMkLst>
        </pc:spChg>
        <pc:spChg chg="del">
          <ac:chgData name="Federico Raimondo" userId="8b89534c68ee8b17" providerId="LiveId" clId="{4BAF0332-79E7-C248-A44F-55FE402CF788}" dt="2025-04-20T11:24:14.116" v="5119" actId="478"/>
          <ac:spMkLst>
            <pc:docMk/>
            <pc:sldMk cId="2670391393" sldId="282"/>
            <ac:spMk id="19" creationId="{4CAF91B7-94FB-84BE-36CB-22E10CC680F0}"/>
          </ac:spMkLst>
        </pc:spChg>
        <pc:spChg chg="del">
          <ac:chgData name="Federico Raimondo" userId="8b89534c68ee8b17" providerId="LiveId" clId="{4BAF0332-79E7-C248-A44F-55FE402CF788}" dt="2025-04-20T11:24:06.708" v="5116" actId="478"/>
          <ac:spMkLst>
            <pc:docMk/>
            <pc:sldMk cId="2670391393" sldId="282"/>
            <ac:spMk id="20" creationId="{E2E5208F-1D58-A279-B856-29A7EF95D21C}"/>
          </ac:spMkLst>
        </pc:spChg>
        <pc:spChg chg="del">
          <ac:chgData name="Federico Raimondo" userId="8b89534c68ee8b17" providerId="LiveId" clId="{4BAF0332-79E7-C248-A44F-55FE402CF788}" dt="2025-04-20T11:24:12.463" v="5118" actId="478"/>
          <ac:spMkLst>
            <pc:docMk/>
            <pc:sldMk cId="2670391393" sldId="282"/>
            <ac:spMk id="21" creationId="{DC8F4B66-59FB-10D6-7F4A-94B564EFC2FF}"/>
          </ac:spMkLst>
        </pc:spChg>
        <pc:spChg chg="del">
          <ac:chgData name="Federico Raimondo" userId="8b89534c68ee8b17" providerId="LiveId" clId="{4BAF0332-79E7-C248-A44F-55FE402CF788}" dt="2025-04-20T11:24:09.361" v="5117" actId="478"/>
          <ac:spMkLst>
            <pc:docMk/>
            <pc:sldMk cId="2670391393" sldId="282"/>
            <ac:spMk id="22" creationId="{7C11A4D0-6E69-6E80-BD51-4F065DC93550}"/>
          </ac:spMkLst>
        </pc:spChg>
        <pc:spChg chg="del">
          <ac:chgData name="Federico Raimondo" userId="8b89534c68ee8b17" providerId="LiveId" clId="{4BAF0332-79E7-C248-A44F-55FE402CF788}" dt="2025-04-20T11:24:09.361" v="5117" actId="478"/>
          <ac:spMkLst>
            <pc:docMk/>
            <pc:sldMk cId="2670391393" sldId="282"/>
            <ac:spMk id="23" creationId="{F675E0B6-04C8-53BA-804E-9223E62C999C}"/>
          </ac:spMkLst>
        </pc:spChg>
        <pc:spChg chg="del">
          <ac:chgData name="Federico Raimondo" userId="8b89534c68ee8b17" providerId="LiveId" clId="{4BAF0332-79E7-C248-A44F-55FE402CF788}" dt="2025-04-20T11:24:09.361" v="5117" actId="478"/>
          <ac:spMkLst>
            <pc:docMk/>
            <pc:sldMk cId="2670391393" sldId="282"/>
            <ac:spMk id="24" creationId="{11A67B22-4F2E-F43E-1EAA-C8C84B251C4E}"/>
          </ac:spMkLst>
        </pc:spChg>
        <pc:spChg chg="del">
          <ac:chgData name="Federico Raimondo" userId="8b89534c68ee8b17" providerId="LiveId" clId="{4BAF0332-79E7-C248-A44F-55FE402CF788}" dt="2025-04-20T11:24:09.361" v="5117" actId="478"/>
          <ac:spMkLst>
            <pc:docMk/>
            <pc:sldMk cId="2670391393" sldId="282"/>
            <ac:spMk id="25" creationId="{2F00FA2A-E605-BFEF-1D0D-3FEA2222FEC9}"/>
          </ac:spMkLst>
        </pc:spChg>
        <pc:picChg chg="add mod">
          <ac:chgData name="Federico Raimondo" userId="8b89534c68ee8b17" providerId="LiveId" clId="{4BAF0332-79E7-C248-A44F-55FE402CF788}" dt="2025-04-20T11:24:44.475" v="5189" actId="1076"/>
          <ac:picMkLst>
            <pc:docMk/>
            <pc:sldMk cId="2670391393" sldId="282"/>
            <ac:picMk id="5" creationId="{EA9980D1-8418-9E7C-568E-DFD0C220B5F5}"/>
          </ac:picMkLst>
        </pc:picChg>
      </pc:sldChg>
      <pc:sldChg chg="addSp delSp modSp add mod delAnim modAnim">
        <pc:chgData name="Federico Raimondo" userId="8b89534c68ee8b17" providerId="LiveId" clId="{4BAF0332-79E7-C248-A44F-55FE402CF788}" dt="2025-04-20T11:44:15.939" v="5939" actId="20577"/>
        <pc:sldMkLst>
          <pc:docMk/>
          <pc:sldMk cId="1603530982" sldId="283"/>
        </pc:sldMkLst>
        <pc:spChg chg="mod">
          <ac:chgData name="Federico Raimondo" userId="8b89534c68ee8b17" providerId="LiveId" clId="{4BAF0332-79E7-C248-A44F-55FE402CF788}" dt="2025-04-20T11:35:27.703" v="5717" actId="403"/>
          <ac:spMkLst>
            <pc:docMk/>
            <pc:sldMk cId="1603530982" sldId="283"/>
            <ac:spMk id="2" creationId="{CDD5385D-0834-6421-9A26-D5C72C053184}"/>
          </ac:spMkLst>
        </pc:spChg>
        <pc:spChg chg="add mod">
          <ac:chgData name="Federico Raimondo" userId="8b89534c68ee8b17" providerId="LiveId" clId="{4BAF0332-79E7-C248-A44F-55FE402CF788}" dt="2025-04-20T11:41:07.254" v="5884" actId="404"/>
          <ac:spMkLst>
            <pc:docMk/>
            <pc:sldMk cId="1603530982" sldId="283"/>
            <ac:spMk id="4" creationId="{811BB181-1CAD-1F21-977F-DBADEBEFBF6B}"/>
          </ac:spMkLst>
        </pc:spChg>
        <pc:spChg chg="mod">
          <ac:chgData name="Federico Raimondo" userId="8b89534c68ee8b17" providerId="LiveId" clId="{4BAF0332-79E7-C248-A44F-55FE402CF788}" dt="2025-04-20T11:32:39.153" v="5333" actId="20577"/>
          <ac:spMkLst>
            <pc:docMk/>
            <pc:sldMk cId="1603530982" sldId="283"/>
            <ac:spMk id="6" creationId="{D3AE42E0-C42A-BB13-38AF-0FD59C466427}"/>
          </ac:spMkLst>
        </pc:spChg>
        <pc:spChg chg="add mod">
          <ac:chgData name="Federico Raimondo" userId="8b89534c68ee8b17" providerId="LiveId" clId="{4BAF0332-79E7-C248-A44F-55FE402CF788}" dt="2025-04-20T11:44:15.939" v="5939" actId="20577"/>
          <ac:spMkLst>
            <pc:docMk/>
            <pc:sldMk cId="1603530982" sldId="283"/>
            <ac:spMk id="10" creationId="{EDC22B48-371E-2FDD-2420-B7F3E7C2DFBC}"/>
          </ac:spMkLst>
        </pc:spChg>
        <pc:spChg chg="add mod">
          <ac:chgData name="Federico Raimondo" userId="8b89534c68ee8b17" providerId="LiveId" clId="{4BAF0332-79E7-C248-A44F-55FE402CF788}" dt="2025-04-20T11:37:58.738" v="5846" actId="1076"/>
          <ac:spMkLst>
            <pc:docMk/>
            <pc:sldMk cId="1603530982" sldId="283"/>
            <ac:spMk id="11" creationId="{CCA1562C-96D2-FD50-4096-374042EC463D}"/>
          </ac:spMkLst>
        </pc:spChg>
        <pc:picChg chg="del">
          <ac:chgData name="Federico Raimondo" userId="8b89534c68ee8b17" providerId="LiveId" clId="{4BAF0332-79E7-C248-A44F-55FE402CF788}" dt="2025-04-20T11:32:57.412" v="5362" actId="478"/>
          <ac:picMkLst>
            <pc:docMk/>
            <pc:sldMk cId="1603530982" sldId="283"/>
            <ac:picMk id="5" creationId="{7954C722-9E47-1014-E165-CF8F417B27A4}"/>
          </ac:picMkLst>
        </pc:picChg>
        <pc:picChg chg="add mod">
          <ac:chgData name="Federico Raimondo" userId="8b89534c68ee8b17" providerId="LiveId" clId="{4BAF0332-79E7-C248-A44F-55FE402CF788}" dt="2025-04-20T11:41:13.595" v="5886" actId="14100"/>
          <ac:picMkLst>
            <pc:docMk/>
            <pc:sldMk cId="1603530982" sldId="283"/>
            <ac:picMk id="8" creationId="{048641A0-9293-2A20-C929-108857383571}"/>
          </ac:picMkLst>
        </pc:picChg>
        <pc:picChg chg="add mod">
          <ac:chgData name="Federico Raimondo" userId="8b89534c68ee8b17" providerId="LiveId" clId="{4BAF0332-79E7-C248-A44F-55FE402CF788}" dt="2025-04-20T11:37:29.223" v="5802"/>
          <ac:picMkLst>
            <pc:docMk/>
            <pc:sldMk cId="1603530982" sldId="283"/>
            <ac:picMk id="9" creationId="{CC1DFBA8-3722-4328-4D22-E3F10D76546F}"/>
          </ac:picMkLst>
        </pc:picChg>
      </pc:sldChg>
      <pc:sldChg chg="delSp modSp add mod delAnim modAnim">
        <pc:chgData name="Federico Raimondo" userId="8b89534c68ee8b17" providerId="LiveId" clId="{4BAF0332-79E7-C248-A44F-55FE402CF788}" dt="2025-04-20T12:06:18.879" v="6387" actId="20577"/>
        <pc:sldMkLst>
          <pc:docMk/>
          <pc:sldMk cId="3030024670" sldId="284"/>
        </pc:sldMkLst>
        <pc:spChg chg="mod">
          <ac:chgData name="Federico Raimondo" userId="8b89534c68ee8b17" providerId="LiveId" clId="{4BAF0332-79E7-C248-A44F-55FE402CF788}" dt="2025-04-20T12:01:55.197" v="6047" actId="20577"/>
          <ac:spMkLst>
            <pc:docMk/>
            <pc:sldMk cId="3030024670" sldId="284"/>
            <ac:spMk id="2" creationId="{90F51EC8-AC1A-BB43-9826-30F6689BAD55}"/>
          </ac:spMkLst>
        </pc:spChg>
        <pc:spChg chg="mod">
          <ac:chgData name="Federico Raimondo" userId="8b89534c68ee8b17" providerId="LiveId" clId="{4BAF0332-79E7-C248-A44F-55FE402CF788}" dt="2025-04-20T12:01:29.195" v="5946" actId="207"/>
          <ac:spMkLst>
            <pc:docMk/>
            <pc:sldMk cId="3030024670" sldId="284"/>
            <ac:spMk id="3" creationId="{4770AA2A-AF09-D6F5-BF34-9467F2579082}"/>
          </ac:spMkLst>
        </pc:spChg>
        <pc:spChg chg="mod">
          <ac:chgData name="Federico Raimondo" userId="8b89534c68ee8b17" providerId="LiveId" clId="{4BAF0332-79E7-C248-A44F-55FE402CF788}" dt="2025-04-20T12:06:18.879" v="6387" actId="20577"/>
          <ac:spMkLst>
            <pc:docMk/>
            <pc:sldMk cId="3030024670" sldId="284"/>
            <ac:spMk id="4" creationId="{702CC608-60DF-7A4A-6FDD-4A58C6584EF6}"/>
          </ac:spMkLst>
        </pc:spChg>
        <pc:spChg chg="mod">
          <ac:chgData name="Federico Raimondo" userId="8b89534c68ee8b17" providerId="LiveId" clId="{4BAF0332-79E7-C248-A44F-55FE402CF788}" dt="2025-04-20T12:01:36.583" v="5984" actId="20577"/>
          <ac:spMkLst>
            <pc:docMk/>
            <pc:sldMk cId="3030024670" sldId="284"/>
            <ac:spMk id="6" creationId="{607D7696-0839-B078-D9DA-EF6B17969B2A}"/>
          </ac:spMkLst>
        </pc:spChg>
        <pc:spChg chg="del">
          <ac:chgData name="Federico Raimondo" userId="8b89534c68ee8b17" providerId="LiveId" clId="{4BAF0332-79E7-C248-A44F-55FE402CF788}" dt="2025-04-20T12:05:06.460" v="6358" actId="478"/>
          <ac:spMkLst>
            <pc:docMk/>
            <pc:sldMk cId="3030024670" sldId="284"/>
            <ac:spMk id="10" creationId="{4A530AAD-C266-BA51-B038-6830623051FB}"/>
          </ac:spMkLst>
        </pc:spChg>
        <pc:spChg chg="del">
          <ac:chgData name="Federico Raimondo" userId="8b89534c68ee8b17" providerId="LiveId" clId="{4BAF0332-79E7-C248-A44F-55FE402CF788}" dt="2025-04-20T12:05:05.109" v="6357" actId="478"/>
          <ac:spMkLst>
            <pc:docMk/>
            <pc:sldMk cId="3030024670" sldId="284"/>
            <ac:spMk id="11" creationId="{6D848C3A-681F-E180-5110-123B5840EEE0}"/>
          </ac:spMkLst>
        </pc:spChg>
        <pc:picChg chg="del">
          <ac:chgData name="Federico Raimondo" userId="8b89534c68ee8b17" providerId="LiveId" clId="{4BAF0332-79E7-C248-A44F-55FE402CF788}" dt="2025-04-20T12:05:07.674" v="6359" actId="478"/>
          <ac:picMkLst>
            <pc:docMk/>
            <pc:sldMk cId="3030024670" sldId="284"/>
            <ac:picMk id="8" creationId="{52587969-7B3F-BCF9-DD91-BFA32EA81B06}"/>
          </ac:picMkLst>
        </pc:picChg>
      </pc:sldChg>
      <pc:sldChg chg="addSp modSp add mod modAnim">
        <pc:chgData name="Federico Raimondo" userId="8b89534c68ee8b17" providerId="LiveId" clId="{4BAF0332-79E7-C248-A44F-55FE402CF788}" dt="2025-04-20T12:16:16.464" v="6973" actId="1076"/>
        <pc:sldMkLst>
          <pc:docMk/>
          <pc:sldMk cId="609517155" sldId="285"/>
        </pc:sldMkLst>
        <pc:spChg chg="mod">
          <ac:chgData name="Federico Raimondo" userId="8b89534c68ee8b17" providerId="LiveId" clId="{4BAF0332-79E7-C248-A44F-55FE402CF788}" dt="2025-04-20T12:08:13.306" v="6454" actId="20577"/>
          <ac:spMkLst>
            <pc:docMk/>
            <pc:sldMk cId="609517155" sldId="285"/>
            <ac:spMk id="2" creationId="{72AB52A5-0AFE-A07F-D90C-929C94C63F5D}"/>
          </ac:spMkLst>
        </pc:spChg>
        <pc:spChg chg="mod">
          <ac:chgData name="Federico Raimondo" userId="8b89534c68ee8b17" providerId="LiveId" clId="{4BAF0332-79E7-C248-A44F-55FE402CF788}" dt="2025-04-20T12:07:51.937" v="6390" actId="207"/>
          <ac:spMkLst>
            <pc:docMk/>
            <pc:sldMk cId="609517155" sldId="285"/>
            <ac:spMk id="3" creationId="{FCCEED07-2A49-8ABA-A03B-048DC4F7C044}"/>
          </ac:spMkLst>
        </pc:spChg>
        <pc:spChg chg="mod">
          <ac:chgData name="Federico Raimondo" userId="8b89534c68ee8b17" providerId="LiveId" clId="{4BAF0332-79E7-C248-A44F-55FE402CF788}" dt="2025-04-20T12:15:17.554" v="6965" actId="14100"/>
          <ac:spMkLst>
            <pc:docMk/>
            <pc:sldMk cId="609517155" sldId="285"/>
            <ac:spMk id="4" creationId="{20698A64-1190-35B4-0E37-660E2C7E92F0}"/>
          </ac:spMkLst>
        </pc:spChg>
        <pc:spChg chg="mod">
          <ac:chgData name="Federico Raimondo" userId="8b89534c68ee8b17" providerId="LiveId" clId="{4BAF0332-79E7-C248-A44F-55FE402CF788}" dt="2025-04-20T12:07:59.282" v="6403" actId="20577"/>
          <ac:spMkLst>
            <pc:docMk/>
            <pc:sldMk cId="609517155" sldId="285"/>
            <ac:spMk id="6" creationId="{91EB84B3-EB7D-E63E-B912-786977CF094E}"/>
          </ac:spMkLst>
        </pc:spChg>
        <pc:spChg chg="add mod">
          <ac:chgData name="Federico Raimondo" userId="8b89534c68ee8b17" providerId="LiveId" clId="{4BAF0332-79E7-C248-A44F-55FE402CF788}" dt="2025-04-20T12:16:16.464" v="6973" actId="1076"/>
          <ac:spMkLst>
            <pc:docMk/>
            <pc:sldMk cId="609517155" sldId="285"/>
            <ac:spMk id="7" creationId="{84C7A1DE-679B-DFC3-E253-A4D1900CE46F}"/>
          </ac:spMkLst>
        </pc:spChg>
        <pc:picChg chg="add mod">
          <ac:chgData name="Federico Raimondo" userId="8b89534c68ee8b17" providerId="LiveId" clId="{4BAF0332-79E7-C248-A44F-55FE402CF788}" dt="2025-04-20T12:15:23.222" v="6969" actId="1076"/>
          <ac:picMkLst>
            <pc:docMk/>
            <pc:sldMk cId="609517155" sldId="285"/>
            <ac:picMk id="8" creationId="{A3DB05D0-401A-B60B-D4FE-66A3E1884860}"/>
          </ac:picMkLst>
        </pc:picChg>
        <pc:picChg chg="add mod">
          <ac:chgData name="Federico Raimondo" userId="8b89534c68ee8b17" providerId="LiveId" clId="{4BAF0332-79E7-C248-A44F-55FE402CF788}" dt="2025-04-20T12:15:25.355" v="6970" actId="1076"/>
          <ac:picMkLst>
            <pc:docMk/>
            <pc:sldMk cId="609517155" sldId="285"/>
            <ac:picMk id="10" creationId="{21C28712-4FB3-B7AF-3B38-AADFA9321A2E}"/>
          </ac:picMkLst>
        </pc:picChg>
      </pc:sldChg>
      <pc:sldChg chg="addSp delSp modSp add mod delAnim modAnim">
        <pc:chgData name="Federico Raimondo" userId="8b89534c68ee8b17" providerId="LiveId" clId="{4BAF0332-79E7-C248-A44F-55FE402CF788}" dt="2025-04-20T12:51:26.957" v="7598"/>
        <pc:sldMkLst>
          <pc:docMk/>
          <pc:sldMk cId="1724602010" sldId="286"/>
        </pc:sldMkLst>
        <pc:spChg chg="del">
          <ac:chgData name="Federico Raimondo" userId="8b89534c68ee8b17" providerId="LiveId" clId="{4BAF0332-79E7-C248-A44F-55FE402CF788}" dt="2025-04-20T12:45:42.097" v="7000" actId="478"/>
          <ac:spMkLst>
            <pc:docMk/>
            <pc:sldMk cId="1724602010" sldId="286"/>
            <ac:spMk id="2" creationId="{854A0731-2139-1FA3-AB82-CDD0102D6CB2}"/>
          </ac:spMkLst>
        </pc:spChg>
        <pc:spChg chg="del mod">
          <ac:chgData name="Federico Raimondo" userId="8b89534c68ee8b17" providerId="LiveId" clId="{4BAF0332-79E7-C248-A44F-55FE402CF788}" dt="2025-04-20T12:45:35.981" v="6998" actId="478"/>
          <ac:spMkLst>
            <pc:docMk/>
            <pc:sldMk cId="1724602010" sldId="286"/>
            <ac:spMk id="4" creationId="{6D3D0B50-EB41-805E-4709-4E67416A9C11}"/>
          </ac:spMkLst>
        </pc:spChg>
        <pc:spChg chg="add mod">
          <ac:chgData name="Federico Raimondo" userId="8b89534c68ee8b17" providerId="LiveId" clId="{4BAF0332-79E7-C248-A44F-55FE402CF788}" dt="2025-04-20T12:47:15.826" v="7171" actId="20577"/>
          <ac:spMkLst>
            <pc:docMk/>
            <pc:sldMk cId="1724602010" sldId="286"/>
            <ac:spMk id="5" creationId="{722C2A42-C6CC-63EC-819C-A313249ACA3C}"/>
          </ac:spMkLst>
        </pc:spChg>
        <pc:spChg chg="mod">
          <ac:chgData name="Federico Raimondo" userId="8b89534c68ee8b17" providerId="LiveId" clId="{4BAF0332-79E7-C248-A44F-55FE402CF788}" dt="2025-04-20T12:45:24.567" v="6996" actId="20577"/>
          <ac:spMkLst>
            <pc:docMk/>
            <pc:sldMk cId="1724602010" sldId="286"/>
            <ac:spMk id="6" creationId="{7C05C55C-A961-05C2-ECEF-FA810F8C6692}"/>
          </ac:spMkLst>
        </pc:spChg>
        <pc:spChg chg="mod">
          <ac:chgData name="Federico Raimondo" userId="8b89534c68ee8b17" providerId="LiveId" clId="{4BAF0332-79E7-C248-A44F-55FE402CF788}" dt="2025-04-20T12:49:17.005" v="7412" actId="20577"/>
          <ac:spMkLst>
            <pc:docMk/>
            <pc:sldMk cId="1724602010" sldId="286"/>
            <ac:spMk id="7" creationId="{A1EDEAA2-F2CF-1AF0-63C8-7C2724382C5D}"/>
          </ac:spMkLst>
        </pc:spChg>
        <pc:spChg chg="add mod">
          <ac:chgData name="Federico Raimondo" userId="8b89534c68ee8b17" providerId="LiveId" clId="{4BAF0332-79E7-C248-A44F-55FE402CF788}" dt="2025-04-20T12:45:50.925" v="7003" actId="1076"/>
          <ac:spMkLst>
            <pc:docMk/>
            <pc:sldMk cId="1724602010" sldId="286"/>
            <ac:spMk id="9" creationId="{DCF26297-8133-E921-45D7-C5A7FB4F352F}"/>
          </ac:spMkLst>
        </pc:spChg>
        <pc:spChg chg="add mod">
          <ac:chgData name="Federico Raimondo" userId="8b89534c68ee8b17" providerId="LiveId" clId="{4BAF0332-79E7-C248-A44F-55FE402CF788}" dt="2025-04-20T12:50:17.317" v="7508" actId="1076"/>
          <ac:spMkLst>
            <pc:docMk/>
            <pc:sldMk cId="1724602010" sldId="286"/>
            <ac:spMk id="11" creationId="{838B96F8-9819-CF8C-D9C4-257BDDBF1198}"/>
          </ac:spMkLst>
        </pc:spChg>
        <pc:spChg chg="add del mod">
          <ac:chgData name="Federico Raimondo" userId="8b89534c68ee8b17" providerId="LiveId" clId="{4BAF0332-79E7-C248-A44F-55FE402CF788}" dt="2025-04-20T12:50:38.411" v="7516" actId="478"/>
          <ac:spMkLst>
            <pc:docMk/>
            <pc:sldMk cId="1724602010" sldId="286"/>
            <ac:spMk id="12" creationId="{038C68FB-9B71-1861-A79B-9D413ED16D41}"/>
          </ac:spMkLst>
        </pc:spChg>
        <pc:spChg chg="add del mod">
          <ac:chgData name="Federico Raimondo" userId="8b89534c68ee8b17" providerId="LiveId" clId="{4BAF0332-79E7-C248-A44F-55FE402CF788}" dt="2025-04-20T12:50:40.575" v="7518" actId="478"/>
          <ac:spMkLst>
            <pc:docMk/>
            <pc:sldMk cId="1724602010" sldId="286"/>
            <ac:spMk id="13" creationId="{65D4EE44-FF1A-140D-7EC3-1F62B9F1F44C}"/>
          </ac:spMkLst>
        </pc:spChg>
        <pc:spChg chg="add mod">
          <ac:chgData name="Federico Raimondo" userId="8b89534c68ee8b17" providerId="LiveId" clId="{4BAF0332-79E7-C248-A44F-55FE402CF788}" dt="2025-04-20T12:50:34.800" v="7514"/>
          <ac:spMkLst>
            <pc:docMk/>
            <pc:sldMk cId="1724602010" sldId="286"/>
            <ac:spMk id="23" creationId="{29042095-DE1A-54E6-2478-828204681222}"/>
          </ac:spMkLst>
        </pc:spChg>
        <pc:spChg chg="add mod">
          <ac:chgData name="Federico Raimondo" userId="8b89534c68ee8b17" providerId="LiveId" clId="{4BAF0332-79E7-C248-A44F-55FE402CF788}" dt="2025-04-20T12:51:17.528" v="7597" actId="20577"/>
          <ac:spMkLst>
            <pc:docMk/>
            <pc:sldMk cId="1724602010" sldId="286"/>
            <ac:spMk id="25" creationId="{46BF7A2C-1AB6-67FA-503F-787B70866956}"/>
          </ac:spMkLst>
        </pc:spChg>
        <pc:spChg chg="add mod">
          <ac:chgData name="Federico Raimondo" userId="8b89534c68ee8b17" providerId="LiveId" clId="{4BAF0332-79E7-C248-A44F-55FE402CF788}" dt="2025-04-20T12:51:01.339" v="7562" actId="20577"/>
          <ac:spMkLst>
            <pc:docMk/>
            <pc:sldMk cId="1724602010" sldId="286"/>
            <ac:spMk id="27" creationId="{D5B0ED20-37D9-C3C4-44D1-89DDBAAEB512}"/>
          </ac:spMkLst>
        </pc:spChg>
        <pc:spChg chg="add mod">
          <ac:chgData name="Federico Raimondo" userId="8b89534c68ee8b17" providerId="LiveId" clId="{4BAF0332-79E7-C248-A44F-55FE402CF788}" dt="2025-04-20T12:51:26.957" v="7598"/>
          <ac:spMkLst>
            <pc:docMk/>
            <pc:sldMk cId="1724602010" sldId="286"/>
            <ac:spMk id="31" creationId="{5BEFC0A3-38AB-5972-B02E-25EFAFC79C85}"/>
          </ac:spMkLst>
        </pc:spChg>
        <pc:picChg chg="del">
          <ac:chgData name="Federico Raimondo" userId="8b89534c68ee8b17" providerId="LiveId" clId="{4BAF0332-79E7-C248-A44F-55FE402CF788}" dt="2025-04-20T12:49:10.604" v="7410" actId="478"/>
          <ac:picMkLst>
            <pc:docMk/>
            <pc:sldMk cId="1724602010" sldId="286"/>
            <ac:picMk id="8" creationId="{F2DA83F8-7445-FCE5-031F-D8BEF9993898}"/>
          </ac:picMkLst>
        </pc:picChg>
        <pc:picChg chg="del mod">
          <ac:chgData name="Federico Raimondo" userId="8b89534c68ee8b17" providerId="LiveId" clId="{4BAF0332-79E7-C248-A44F-55FE402CF788}" dt="2025-04-20T12:49:09.010" v="7409" actId="478"/>
          <ac:picMkLst>
            <pc:docMk/>
            <pc:sldMk cId="1724602010" sldId="286"/>
            <ac:picMk id="10" creationId="{9CCA7A1D-BDA8-385D-9517-A4E3767C592C}"/>
          </ac:picMkLst>
        </pc:picChg>
        <pc:cxnChg chg="add mod">
          <ac:chgData name="Federico Raimondo" userId="8b89534c68ee8b17" providerId="LiveId" clId="{4BAF0332-79E7-C248-A44F-55FE402CF788}" dt="2025-04-20T12:50:17.317" v="7508" actId="1076"/>
          <ac:cxnSpMkLst>
            <pc:docMk/>
            <pc:sldMk cId="1724602010" sldId="286"/>
            <ac:cxnSpMk id="16" creationId="{41B9C2CC-B1E9-9D48-ACAF-1C5475696223}"/>
          </ac:cxnSpMkLst>
        </pc:cxnChg>
        <pc:cxnChg chg="add del mod">
          <ac:chgData name="Federico Raimondo" userId="8b89534c68ee8b17" providerId="LiveId" clId="{4BAF0332-79E7-C248-A44F-55FE402CF788}" dt="2025-04-20T12:50:38.411" v="7516" actId="478"/>
          <ac:cxnSpMkLst>
            <pc:docMk/>
            <pc:sldMk cId="1724602010" sldId="286"/>
            <ac:cxnSpMk id="21" creationId="{164FFA1E-43EA-31C4-BDE3-C372360C8E8D}"/>
          </ac:cxnSpMkLst>
        </pc:cxnChg>
        <pc:cxnChg chg="add mod">
          <ac:chgData name="Federico Raimondo" userId="8b89534c68ee8b17" providerId="LiveId" clId="{4BAF0332-79E7-C248-A44F-55FE402CF788}" dt="2025-04-20T12:50:34.800" v="7514"/>
          <ac:cxnSpMkLst>
            <pc:docMk/>
            <pc:sldMk cId="1724602010" sldId="286"/>
            <ac:cxnSpMk id="24" creationId="{EB06B895-C85A-2862-78CB-6B8A3D8D2CA6}"/>
          </ac:cxnSpMkLst>
        </pc:cxnChg>
        <pc:cxnChg chg="add mod">
          <ac:chgData name="Federico Raimondo" userId="8b89534c68ee8b17" providerId="LiveId" clId="{4BAF0332-79E7-C248-A44F-55FE402CF788}" dt="2025-04-20T12:51:15.833" v="7596" actId="20577"/>
          <ac:cxnSpMkLst>
            <pc:docMk/>
            <pc:sldMk cId="1724602010" sldId="286"/>
            <ac:cxnSpMk id="26" creationId="{11D9F5A3-8F49-39B2-F43C-07FDE70AB46A}"/>
          </ac:cxnSpMkLst>
        </pc:cxnChg>
        <pc:cxnChg chg="add mod">
          <ac:chgData name="Federico Raimondo" userId="8b89534c68ee8b17" providerId="LiveId" clId="{4BAF0332-79E7-C248-A44F-55FE402CF788}" dt="2025-04-20T12:51:05.483" v="7563" actId="14100"/>
          <ac:cxnSpMkLst>
            <pc:docMk/>
            <pc:sldMk cId="1724602010" sldId="286"/>
            <ac:cxnSpMk id="28" creationId="{BAF3C15E-CCC8-4C2F-C839-ADF6998C73DB}"/>
          </ac:cxnSpMkLst>
        </pc:cxnChg>
        <pc:cxnChg chg="add mod">
          <ac:chgData name="Federico Raimondo" userId="8b89534c68ee8b17" providerId="LiveId" clId="{4BAF0332-79E7-C248-A44F-55FE402CF788}" dt="2025-04-20T12:51:26.957" v="7598"/>
          <ac:cxnSpMkLst>
            <pc:docMk/>
            <pc:sldMk cId="1724602010" sldId="286"/>
            <ac:cxnSpMk id="32" creationId="{8E56021B-6725-1140-6B2D-088C26E915D4}"/>
          </ac:cxnSpMkLst>
        </pc:cxnChg>
      </pc:sldChg>
      <pc:sldChg chg="addSp delSp modSp add mod delAnim modAnim">
        <pc:chgData name="Federico Raimondo" userId="8b89534c68ee8b17" providerId="LiveId" clId="{4BAF0332-79E7-C248-A44F-55FE402CF788}" dt="2025-04-20T13:05:12.439" v="7926"/>
        <pc:sldMkLst>
          <pc:docMk/>
          <pc:sldMk cId="3655529647" sldId="287"/>
        </pc:sldMkLst>
        <pc:spChg chg="add mod">
          <ac:chgData name="Federico Raimondo" userId="8b89534c68ee8b17" providerId="LiveId" clId="{4BAF0332-79E7-C248-A44F-55FE402CF788}" dt="2025-04-20T12:52:58.899" v="7860" actId="948"/>
          <ac:spMkLst>
            <pc:docMk/>
            <pc:sldMk cId="3655529647" sldId="287"/>
            <ac:spMk id="2" creationId="{09BE8450-3C86-2DCB-1781-E3A5E2306528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5" creationId="{D59086E8-8EC8-8AD7-965D-6D3CE64C602C}"/>
          </ac:spMkLst>
        </pc:spChg>
        <pc:spChg chg="mod">
          <ac:chgData name="Federico Raimondo" userId="8b89534c68ee8b17" providerId="LiveId" clId="{4BAF0332-79E7-C248-A44F-55FE402CF788}" dt="2025-04-20T12:51:38.170" v="7625" actId="20577"/>
          <ac:spMkLst>
            <pc:docMk/>
            <pc:sldMk cId="3655529647" sldId="287"/>
            <ac:spMk id="6" creationId="{AD0316A0-3AA1-FA93-27CF-F632CEAAB13A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7" creationId="{D726C533-D4D3-4322-267A-2B7A5CB00250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9" creationId="{D385A6A0-CBFB-4604-1468-4AC5F99EE742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11" creationId="{4838742A-7344-86F7-990F-BA5A9830BDD7}"/>
          </ac:spMkLst>
        </pc:spChg>
        <pc:spChg chg="add mod">
          <ac:chgData name="Federico Raimondo" userId="8b89534c68ee8b17" providerId="LiveId" clId="{4BAF0332-79E7-C248-A44F-55FE402CF788}" dt="2025-04-20T13:04:58.349" v="7924" actId="164"/>
          <ac:spMkLst>
            <pc:docMk/>
            <pc:sldMk cId="3655529647" sldId="287"/>
            <ac:spMk id="12" creationId="{74D8147E-39A7-0225-D476-4C738A61ED1B}"/>
          </ac:spMkLst>
        </pc:spChg>
        <pc:spChg chg="add mod">
          <ac:chgData name="Federico Raimondo" userId="8b89534c68ee8b17" providerId="LiveId" clId="{4BAF0332-79E7-C248-A44F-55FE402CF788}" dt="2025-04-20T13:04:58.349" v="7924" actId="164"/>
          <ac:spMkLst>
            <pc:docMk/>
            <pc:sldMk cId="3655529647" sldId="287"/>
            <ac:spMk id="13" creationId="{088237C9-A3D3-219E-CBDC-89EAAC2046EF}"/>
          </ac:spMkLst>
        </pc:spChg>
        <pc:spChg chg="add mod">
          <ac:chgData name="Federico Raimondo" userId="8b89534c68ee8b17" providerId="LiveId" clId="{4BAF0332-79E7-C248-A44F-55FE402CF788}" dt="2025-04-20T13:04:58.349" v="7924" actId="164"/>
          <ac:spMkLst>
            <pc:docMk/>
            <pc:sldMk cId="3655529647" sldId="287"/>
            <ac:spMk id="15" creationId="{8FD95E8D-3C96-2AD5-B26F-596633D0CA8C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25" creationId="{44045963-8A6C-CCD9-16A6-82085352B888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27" creationId="{E62DC5D8-1DF7-4A2A-40D7-EE072035F2E8}"/>
          </ac:spMkLst>
        </pc:spChg>
        <pc:spChg chg="del">
          <ac:chgData name="Federico Raimondo" userId="8b89534c68ee8b17" providerId="LiveId" clId="{4BAF0332-79E7-C248-A44F-55FE402CF788}" dt="2025-04-20T12:51:32.852" v="7600" actId="478"/>
          <ac:spMkLst>
            <pc:docMk/>
            <pc:sldMk cId="3655529647" sldId="287"/>
            <ac:spMk id="31" creationId="{49D96F90-B185-9784-2F79-535B87DD4787}"/>
          </ac:spMkLst>
        </pc:spChg>
        <pc:grpChg chg="add mod">
          <ac:chgData name="Federico Raimondo" userId="8b89534c68ee8b17" providerId="LiveId" clId="{4BAF0332-79E7-C248-A44F-55FE402CF788}" dt="2025-04-20T13:04:58.349" v="7924" actId="164"/>
          <ac:grpSpMkLst>
            <pc:docMk/>
            <pc:sldMk cId="3655529647" sldId="287"/>
            <ac:grpSpMk id="17" creationId="{14941024-4852-CD86-4C11-6B64DC1691CE}"/>
          </ac:grpSpMkLst>
        </pc:grpChg>
        <pc:picChg chg="add mod">
          <ac:chgData name="Federico Raimondo" userId="8b89534c68ee8b17" providerId="LiveId" clId="{4BAF0332-79E7-C248-A44F-55FE402CF788}" dt="2025-04-20T13:04:58.349" v="7924" actId="164"/>
          <ac:picMkLst>
            <pc:docMk/>
            <pc:sldMk cId="3655529647" sldId="287"/>
            <ac:picMk id="4" creationId="{F3589909-E2FC-3CF2-6616-29AA1B905332}"/>
          </ac:picMkLst>
        </pc:picChg>
        <pc:picChg chg="add mod">
          <ac:chgData name="Federico Raimondo" userId="8b89534c68ee8b17" providerId="LiveId" clId="{4BAF0332-79E7-C248-A44F-55FE402CF788}" dt="2025-04-20T13:04:58.349" v="7924" actId="164"/>
          <ac:picMkLst>
            <pc:docMk/>
            <pc:sldMk cId="3655529647" sldId="287"/>
            <ac:picMk id="8" creationId="{9E05BE52-F91B-127A-5B40-3D69553B064D}"/>
          </ac:picMkLst>
        </pc:picChg>
        <pc:picChg chg="add mod">
          <ac:chgData name="Federico Raimondo" userId="8b89534c68ee8b17" providerId="LiveId" clId="{4BAF0332-79E7-C248-A44F-55FE402CF788}" dt="2025-04-20T13:04:58.349" v="7924" actId="164"/>
          <ac:picMkLst>
            <pc:docMk/>
            <pc:sldMk cId="3655529647" sldId="287"/>
            <ac:picMk id="10" creationId="{F1C670B2-1F92-75D3-27C5-BC0D92F56C67}"/>
          </ac:picMkLst>
        </pc:picChg>
        <pc:cxnChg chg="del mod">
          <ac:chgData name="Federico Raimondo" userId="8b89534c68ee8b17" providerId="LiveId" clId="{4BAF0332-79E7-C248-A44F-55FE402CF788}" dt="2025-04-20T12:51:32.852" v="7600" actId="478"/>
          <ac:cxnSpMkLst>
            <pc:docMk/>
            <pc:sldMk cId="3655529647" sldId="287"/>
            <ac:cxnSpMk id="16" creationId="{52044FFD-4F5B-5886-C57B-A377F8B194E2}"/>
          </ac:cxnSpMkLst>
        </pc:cxnChg>
        <pc:cxnChg chg="del mod">
          <ac:chgData name="Federico Raimondo" userId="8b89534c68ee8b17" providerId="LiveId" clId="{4BAF0332-79E7-C248-A44F-55FE402CF788}" dt="2025-04-20T12:51:32.852" v="7600" actId="478"/>
          <ac:cxnSpMkLst>
            <pc:docMk/>
            <pc:sldMk cId="3655529647" sldId="287"/>
            <ac:cxnSpMk id="26" creationId="{DEFEA8C0-7023-103F-250C-2226C897E333}"/>
          </ac:cxnSpMkLst>
        </pc:cxnChg>
        <pc:cxnChg chg="del mod">
          <ac:chgData name="Federico Raimondo" userId="8b89534c68ee8b17" providerId="LiveId" clId="{4BAF0332-79E7-C248-A44F-55FE402CF788}" dt="2025-04-20T12:51:32.852" v="7600" actId="478"/>
          <ac:cxnSpMkLst>
            <pc:docMk/>
            <pc:sldMk cId="3655529647" sldId="287"/>
            <ac:cxnSpMk id="32" creationId="{A16B656B-697A-699F-C142-D3CDD3CE35DD}"/>
          </ac:cxnSpMkLst>
        </pc:cxnChg>
      </pc:sldChg>
      <pc:sldChg chg="add del">
        <pc:chgData name="Federico Raimondo" userId="8b89534c68ee8b17" providerId="LiveId" clId="{4BAF0332-79E7-C248-A44F-55FE402CF788}" dt="2025-04-20T12:51:45.964" v="7627"/>
        <pc:sldMkLst>
          <pc:docMk/>
          <pc:sldMk cId="1291748505" sldId="288"/>
        </pc:sldMkLst>
      </pc:sldChg>
      <pc:sldChg chg="addSp delSp modSp add mod delAnim modAnim">
        <pc:chgData name="Federico Raimondo" userId="8b89534c68ee8b17" providerId="LiveId" clId="{4BAF0332-79E7-C248-A44F-55FE402CF788}" dt="2025-04-20T13:05:36.871" v="7928" actId="732"/>
        <pc:sldMkLst>
          <pc:docMk/>
          <pc:sldMk cId="3110139603" sldId="288"/>
        </pc:sldMkLst>
        <pc:spChg chg="del mod">
          <ac:chgData name="Federico Raimondo" userId="8b89534c68ee8b17" providerId="LiveId" clId="{4BAF0332-79E7-C248-A44F-55FE402CF788}" dt="2025-04-20T13:04:29.127" v="7917" actId="478"/>
          <ac:spMkLst>
            <pc:docMk/>
            <pc:sldMk cId="3110139603" sldId="288"/>
            <ac:spMk id="2" creationId="{C78673D5-DF45-8B28-8D66-A5366A091961}"/>
          </ac:spMkLst>
        </pc:spChg>
        <pc:spChg chg="del">
          <ac:chgData name="Federico Raimondo" userId="8b89534c68ee8b17" providerId="LiveId" clId="{4BAF0332-79E7-C248-A44F-55FE402CF788}" dt="2025-04-20T13:04:26.696" v="7915" actId="478"/>
          <ac:spMkLst>
            <pc:docMk/>
            <pc:sldMk cId="3110139603" sldId="288"/>
            <ac:spMk id="12" creationId="{F57FD5EE-0D07-6923-BDF2-348EE201397A}"/>
          </ac:spMkLst>
        </pc:spChg>
        <pc:spChg chg="del">
          <ac:chgData name="Federico Raimondo" userId="8b89534c68ee8b17" providerId="LiveId" clId="{4BAF0332-79E7-C248-A44F-55FE402CF788}" dt="2025-04-20T13:04:25.258" v="7914" actId="478"/>
          <ac:spMkLst>
            <pc:docMk/>
            <pc:sldMk cId="3110139603" sldId="288"/>
            <ac:spMk id="13" creationId="{21D99653-C485-1F39-B44B-7D28AD0DF9C8}"/>
          </ac:spMkLst>
        </pc:spChg>
        <pc:spChg chg="del">
          <ac:chgData name="Federico Raimondo" userId="8b89534c68ee8b17" providerId="LiveId" clId="{4BAF0332-79E7-C248-A44F-55FE402CF788}" dt="2025-04-20T13:05:23.340" v="7927" actId="478"/>
          <ac:spMkLst>
            <pc:docMk/>
            <pc:sldMk cId="3110139603" sldId="288"/>
            <ac:spMk id="15" creationId="{C42EF3D2-8983-2D3C-F6F1-BA8177AD96C8}"/>
          </ac:spMkLst>
        </pc:spChg>
        <pc:picChg chg="add del">
          <ac:chgData name="Federico Raimondo" userId="8b89534c68ee8b17" providerId="LiveId" clId="{4BAF0332-79E7-C248-A44F-55FE402CF788}" dt="2025-04-20T13:04:30.195" v="7918" actId="478"/>
          <ac:picMkLst>
            <pc:docMk/>
            <pc:sldMk cId="3110139603" sldId="288"/>
            <ac:picMk id="4" creationId="{EFC0F5FF-0A4D-A2B1-D69C-F6A1FCAF4C37}"/>
          </ac:picMkLst>
        </pc:picChg>
        <pc:picChg chg="add mod modCrop">
          <ac:chgData name="Federico Raimondo" userId="8b89534c68ee8b17" providerId="LiveId" clId="{4BAF0332-79E7-C248-A44F-55FE402CF788}" dt="2025-04-20T13:05:36.871" v="7928" actId="732"/>
          <ac:picMkLst>
            <pc:docMk/>
            <pc:sldMk cId="3110139603" sldId="288"/>
            <ac:picMk id="5" creationId="{6138D333-F58F-C54F-17F7-155399ED07A3}"/>
          </ac:picMkLst>
        </pc:picChg>
        <pc:picChg chg="del">
          <ac:chgData name="Federico Raimondo" userId="8b89534c68ee8b17" providerId="LiveId" clId="{4BAF0332-79E7-C248-A44F-55FE402CF788}" dt="2025-04-20T13:04:25.258" v="7914" actId="478"/>
          <ac:picMkLst>
            <pc:docMk/>
            <pc:sldMk cId="3110139603" sldId="288"/>
            <ac:picMk id="8" creationId="{95F7572E-856C-9E1D-8059-966D6F12A6AF}"/>
          </ac:picMkLst>
        </pc:picChg>
        <pc:picChg chg="del">
          <ac:chgData name="Federico Raimondo" userId="8b89534c68ee8b17" providerId="LiveId" clId="{4BAF0332-79E7-C248-A44F-55FE402CF788}" dt="2025-04-20T13:04:31.097" v="7919" actId="478"/>
          <ac:picMkLst>
            <pc:docMk/>
            <pc:sldMk cId="3110139603" sldId="288"/>
            <ac:picMk id="10" creationId="{BCD1211E-A8C6-54B5-9FEF-7D2A27F04D8F}"/>
          </ac:picMkLst>
        </pc:picChg>
      </pc:sldChg>
      <pc:sldChg chg="addSp delSp modSp add mod delAnim modAnim">
        <pc:chgData name="Federico Raimondo" userId="8b89534c68ee8b17" providerId="LiveId" clId="{4BAF0332-79E7-C248-A44F-55FE402CF788}" dt="2025-04-21T19:04:45.626" v="8351" actId="1076"/>
        <pc:sldMkLst>
          <pc:docMk/>
          <pc:sldMk cId="2442540109" sldId="289"/>
        </pc:sldMkLst>
        <pc:spChg chg="add del mod">
          <ac:chgData name="Federico Raimondo" userId="8b89534c68ee8b17" providerId="LiveId" clId="{4BAF0332-79E7-C248-A44F-55FE402CF788}" dt="2025-04-21T19:02:13.783" v="8282"/>
          <ac:spMkLst>
            <pc:docMk/>
            <pc:sldMk cId="2442540109" sldId="289"/>
            <ac:spMk id="2" creationId="{F90E0612-E4BA-B870-C63F-93740288CBDF}"/>
          </ac:spMkLst>
        </pc:spChg>
        <pc:spChg chg="mod">
          <ac:chgData name="Federico Raimondo" userId="8b89534c68ee8b17" providerId="LiveId" clId="{4BAF0332-79E7-C248-A44F-55FE402CF788}" dt="2025-04-21T18:59:23.405" v="7932" actId="207"/>
          <ac:spMkLst>
            <pc:docMk/>
            <pc:sldMk cId="2442540109" sldId="289"/>
            <ac:spMk id="3" creationId="{EDF83E98-61F6-3E24-2571-926509644C8F}"/>
          </ac:spMkLst>
        </pc:spChg>
        <pc:spChg chg="add mod">
          <ac:chgData name="Federico Raimondo" userId="8b89534c68ee8b17" providerId="LiveId" clId="{4BAF0332-79E7-C248-A44F-55FE402CF788}" dt="2025-04-21T19:04:28.661" v="8348" actId="1076"/>
          <ac:spMkLst>
            <pc:docMk/>
            <pc:sldMk cId="2442540109" sldId="289"/>
            <ac:spMk id="4" creationId="{FD18F645-5981-1F8B-54BD-E88DB1181D94}"/>
          </ac:spMkLst>
        </pc:spChg>
        <pc:spChg chg="mod">
          <ac:chgData name="Federico Raimondo" userId="8b89534c68ee8b17" providerId="LiveId" clId="{4BAF0332-79E7-C248-A44F-55FE402CF788}" dt="2025-04-21T18:59:53.651" v="7962" actId="20577"/>
          <ac:spMkLst>
            <pc:docMk/>
            <pc:sldMk cId="2442540109" sldId="289"/>
            <ac:spMk id="6" creationId="{786EFE3B-C08E-51C4-CEA3-CC309115AB9B}"/>
          </ac:spMkLst>
        </pc:spChg>
        <pc:spChg chg="add mod">
          <ac:chgData name="Federico Raimondo" userId="8b89534c68ee8b17" providerId="LiveId" clId="{4BAF0332-79E7-C248-A44F-55FE402CF788}" dt="2025-04-21T19:04:45.626" v="8351" actId="1076"/>
          <ac:spMkLst>
            <pc:docMk/>
            <pc:sldMk cId="2442540109" sldId="289"/>
            <ac:spMk id="7" creationId="{D2A6225B-F09B-9A59-30BF-D91C7E3D2B84}"/>
          </ac:spMkLst>
        </pc:spChg>
        <pc:spChg chg="add mod">
          <ac:chgData name="Federico Raimondo" userId="8b89534c68ee8b17" providerId="LiveId" clId="{4BAF0332-79E7-C248-A44F-55FE402CF788}" dt="2025-04-21T19:04:42.923" v="8350" actId="1076"/>
          <ac:spMkLst>
            <pc:docMk/>
            <pc:sldMk cId="2442540109" sldId="289"/>
            <ac:spMk id="8" creationId="{9126A167-7E07-9FEB-E175-6516879FA188}"/>
          </ac:spMkLst>
        </pc:spChg>
        <pc:picChg chg="del">
          <ac:chgData name="Federico Raimondo" userId="8b89534c68ee8b17" providerId="LiveId" clId="{4BAF0332-79E7-C248-A44F-55FE402CF788}" dt="2025-04-21T18:59:14.674" v="7930" actId="478"/>
          <ac:picMkLst>
            <pc:docMk/>
            <pc:sldMk cId="2442540109" sldId="289"/>
            <ac:picMk id="5" creationId="{863D8A03-3E52-9147-F39C-806F35945ECF}"/>
          </ac:picMkLst>
        </pc:picChg>
      </pc:sldChg>
      <pc:sldChg chg="addSp delSp modSp add mod delAnim modAnim">
        <pc:chgData name="Federico Raimondo" userId="8b89534c68ee8b17" providerId="LiveId" clId="{4BAF0332-79E7-C248-A44F-55FE402CF788}" dt="2025-04-21T19:17:26.173" v="9329"/>
        <pc:sldMkLst>
          <pc:docMk/>
          <pc:sldMk cId="3382106255" sldId="290"/>
        </pc:sldMkLst>
        <pc:spChg chg="add mod">
          <ac:chgData name="Federico Raimondo" userId="8b89534c68ee8b17" providerId="LiveId" clId="{4BAF0332-79E7-C248-A44F-55FE402CF788}" dt="2025-04-21T19:15:48.339" v="9315" actId="14100"/>
          <ac:spMkLst>
            <pc:docMk/>
            <pc:sldMk cId="3382106255" sldId="290"/>
            <ac:spMk id="2" creationId="{F418B7C1-4CA4-8F3F-F937-E002E2751862}"/>
          </ac:spMkLst>
        </pc:spChg>
        <pc:spChg chg="mod">
          <ac:chgData name="Federico Raimondo" userId="8b89534c68ee8b17" providerId="LiveId" clId="{4BAF0332-79E7-C248-A44F-55FE402CF788}" dt="2025-04-21T19:14:52.832" v="9281" actId="404"/>
          <ac:spMkLst>
            <pc:docMk/>
            <pc:sldMk cId="3382106255" sldId="290"/>
            <ac:spMk id="3" creationId="{31312EFE-ACB9-7E9A-6CF0-FE962E38F343}"/>
          </ac:spMkLst>
        </pc:spChg>
        <pc:spChg chg="mod">
          <ac:chgData name="Federico Raimondo" userId="8b89534c68ee8b17" providerId="LiveId" clId="{4BAF0332-79E7-C248-A44F-55FE402CF788}" dt="2025-04-21T19:14:52.832" v="9281" actId="404"/>
          <ac:spMkLst>
            <pc:docMk/>
            <pc:sldMk cId="3382106255" sldId="290"/>
            <ac:spMk id="4" creationId="{D6B43107-A463-7DBE-3577-99D26C1BA4AF}"/>
          </ac:spMkLst>
        </pc:spChg>
        <pc:spChg chg="mod">
          <ac:chgData name="Federico Raimondo" userId="8b89534c68ee8b17" providerId="LiveId" clId="{4BAF0332-79E7-C248-A44F-55FE402CF788}" dt="2025-04-21T19:14:52.832" v="9281" actId="404"/>
          <ac:spMkLst>
            <pc:docMk/>
            <pc:sldMk cId="3382106255" sldId="290"/>
            <ac:spMk id="6" creationId="{6864157B-F075-2801-C5AF-33F364D58072}"/>
          </ac:spMkLst>
        </pc:spChg>
        <pc:spChg chg="del">
          <ac:chgData name="Federico Raimondo" userId="8b89534c68ee8b17" providerId="LiveId" clId="{4BAF0332-79E7-C248-A44F-55FE402CF788}" dt="2025-04-21T19:05:54.364" v="8419" actId="478"/>
          <ac:spMkLst>
            <pc:docMk/>
            <pc:sldMk cId="3382106255" sldId="290"/>
            <ac:spMk id="7" creationId="{B2959E43-B445-15A8-1AC5-07AE22FFDFB5}"/>
          </ac:spMkLst>
        </pc:spChg>
        <pc:spChg chg="del">
          <ac:chgData name="Federico Raimondo" userId="8b89534c68ee8b17" providerId="LiveId" clId="{4BAF0332-79E7-C248-A44F-55FE402CF788}" dt="2025-04-21T19:05:51.977" v="8418" actId="478"/>
          <ac:spMkLst>
            <pc:docMk/>
            <pc:sldMk cId="3382106255" sldId="290"/>
            <ac:spMk id="8" creationId="{631119D0-C6B8-71E4-CD99-83B22F6B9B0F}"/>
          </ac:spMkLst>
        </pc:spChg>
        <pc:spChg chg="add mod">
          <ac:chgData name="Federico Raimondo" userId="8b89534c68ee8b17" providerId="LiveId" clId="{4BAF0332-79E7-C248-A44F-55FE402CF788}" dt="2025-04-21T19:15:07.243" v="9288" actId="1076"/>
          <ac:spMkLst>
            <pc:docMk/>
            <pc:sldMk cId="3382106255" sldId="290"/>
            <ac:spMk id="9" creationId="{17100A37-C398-7728-307C-6F5177C4687D}"/>
          </ac:spMkLst>
        </pc:spChg>
        <pc:spChg chg="add mod">
          <ac:chgData name="Federico Raimondo" userId="8b89534c68ee8b17" providerId="LiveId" clId="{4BAF0332-79E7-C248-A44F-55FE402CF788}" dt="2025-04-21T19:15:22.849" v="9313" actId="20577"/>
          <ac:spMkLst>
            <pc:docMk/>
            <pc:sldMk cId="3382106255" sldId="290"/>
            <ac:spMk id="10" creationId="{5781A972-F9DC-4F5D-8626-900DAACDC62A}"/>
          </ac:spMkLst>
        </pc:spChg>
        <pc:spChg chg="mod">
          <ac:chgData name="Federico Raimondo" userId="8b89534c68ee8b17" providerId="LiveId" clId="{4BAF0332-79E7-C248-A44F-55FE402CF788}" dt="2025-04-21T19:14:52.832" v="9281" actId="404"/>
          <ac:spMkLst>
            <pc:docMk/>
            <pc:sldMk cId="3382106255" sldId="290"/>
            <ac:spMk id="14" creationId="{641EED0C-7B0A-C139-6A29-50510550E779}"/>
          </ac:spMkLst>
        </pc:spChg>
      </pc:sldChg>
      <pc:sldChg chg="delSp modSp add mod delAnim modAnim">
        <pc:chgData name="Federico Raimondo" userId="8b89534c68ee8b17" providerId="LiveId" clId="{4BAF0332-79E7-C248-A44F-55FE402CF788}" dt="2025-04-21T19:24:20.832" v="9797" actId="1076"/>
        <pc:sldMkLst>
          <pc:docMk/>
          <pc:sldMk cId="1145795786" sldId="291"/>
        </pc:sldMkLst>
        <pc:spChg chg="del">
          <ac:chgData name="Federico Raimondo" userId="8b89534c68ee8b17" providerId="LiveId" clId="{4BAF0332-79E7-C248-A44F-55FE402CF788}" dt="2025-04-21T19:18:25.294" v="9332" actId="478"/>
          <ac:spMkLst>
            <pc:docMk/>
            <pc:sldMk cId="1145795786" sldId="291"/>
            <ac:spMk id="3" creationId="{72243933-373A-17AB-56F3-DC51B6672632}"/>
          </ac:spMkLst>
        </pc:spChg>
        <pc:spChg chg="mod">
          <ac:chgData name="Federico Raimondo" userId="8b89534c68ee8b17" providerId="LiveId" clId="{4BAF0332-79E7-C248-A44F-55FE402CF788}" dt="2025-04-21T19:24:20.832" v="9797" actId="1076"/>
          <ac:spMkLst>
            <pc:docMk/>
            <pc:sldMk cId="1145795786" sldId="291"/>
            <ac:spMk id="4" creationId="{FAFA60E6-E44B-0474-5569-AEE62BCF986C}"/>
          </ac:spMkLst>
        </pc:spChg>
        <pc:spChg chg="mod">
          <ac:chgData name="Federico Raimondo" userId="8b89534c68ee8b17" providerId="LiveId" clId="{4BAF0332-79E7-C248-A44F-55FE402CF788}" dt="2025-04-21T19:18:27.621" v="9339" actId="20577"/>
          <ac:spMkLst>
            <pc:docMk/>
            <pc:sldMk cId="1145795786" sldId="291"/>
            <ac:spMk id="6" creationId="{2DB54B39-0449-F294-9633-143FF0A6B97C}"/>
          </ac:spMkLst>
        </pc:spChg>
        <pc:spChg chg="del">
          <ac:chgData name="Federico Raimondo" userId="8b89534c68ee8b17" providerId="LiveId" clId="{4BAF0332-79E7-C248-A44F-55FE402CF788}" dt="2025-04-21T19:21:45.269" v="9741" actId="478"/>
          <ac:spMkLst>
            <pc:docMk/>
            <pc:sldMk cId="1145795786" sldId="291"/>
            <ac:spMk id="7" creationId="{98C11150-C32A-A483-04B9-6F3BBFD9FB84}"/>
          </ac:spMkLst>
        </pc:spChg>
        <pc:spChg chg="del">
          <ac:chgData name="Federico Raimondo" userId="8b89534c68ee8b17" providerId="LiveId" clId="{4BAF0332-79E7-C248-A44F-55FE402CF788}" dt="2025-04-21T19:21:43.066" v="9740" actId="478"/>
          <ac:spMkLst>
            <pc:docMk/>
            <pc:sldMk cId="1145795786" sldId="291"/>
            <ac:spMk id="8" creationId="{DC9996B4-DAE1-2224-9A76-95D68BE9DD24}"/>
          </ac:spMkLst>
        </pc:spChg>
      </pc:sldChg>
    </pc:docChg>
  </pc:docChgLst>
  <pc:docChgLst>
    <pc:chgData name="Guest User" providerId="Windows Live" clId="Web-{29BF443E-4BD2-4817-93D5-F4129CD45FA7}"/>
    <pc:docChg chg="modSld">
      <pc:chgData name="Guest User" userId="" providerId="Windows Live" clId="Web-{29BF443E-4BD2-4817-93D5-F4129CD45FA7}" dt="2024-11-22T14:21:57.268" v="7" actId="20577"/>
      <pc:docMkLst>
        <pc:docMk/>
      </pc:docMkLst>
      <pc:sldChg chg="modSp">
        <pc:chgData name="Guest User" userId="" providerId="Windows Live" clId="Web-{29BF443E-4BD2-4817-93D5-F4129CD45FA7}" dt="2024-11-22T14:21:57.268" v="7" actId="20577"/>
        <pc:sldMkLst>
          <pc:docMk/>
          <pc:sldMk cId="2516711813" sldId="256"/>
        </pc:sldMkLst>
      </pc:sldChg>
    </pc:docChg>
  </pc:docChgLst>
  <pc:docChgLst>
    <pc:chgData name="Guest User" providerId="Windows Live" clId="Web-{A5C23C6A-CB52-48D4-B316-22951AE2BFEF}"/>
    <pc:docChg chg="modSld">
      <pc:chgData name="Guest User" userId="" providerId="Windows Live" clId="Web-{A5C23C6A-CB52-48D4-B316-22951AE2BFEF}" dt="2024-11-22T19:22:31.341" v="6" actId="20577"/>
      <pc:docMkLst>
        <pc:docMk/>
      </pc:docMkLst>
      <pc:sldChg chg="modSp">
        <pc:chgData name="Guest User" userId="" providerId="Windows Live" clId="Web-{A5C23C6A-CB52-48D4-B316-22951AE2BFEF}" dt="2024-11-22T19:22:31.341" v="6" actId="20577"/>
        <pc:sldMkLst>
          <pc:docMk/>
          <pc:sldMk cId="2516711813" sldId="256"/>
        </pc:sldMkLst>
      </pc:sldChg>
    </pc:docChg>
  </pc:docChgLst>
  <pc:docChgLst>
    <pc:chgData name="Guest User" providerId="Windows Live" clId="Web-{ACDCF104-CF6C-47FB-9EAB-4D731F0C1D72}"/>
    <pc:docChg chg="mod">
      <pc:chgData name="Guest User" userId="" providerId="Windows Live" clId="Web-{ACDCF104-CF6C-47FB-9EAB-4D731F0C1D72}" dt="2025-04-23T15:07:40.659" v="0"/>
      <pc:docMkLst>
        <pc:docMk/>
      </pc:docMkLst>
    </pc:docChg>
  </pc:docChgLst>
</pc:chgInfo>
</file>

<file path=ppt/comments/modernComment_11D_24547E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F1E582-837D-4328-8875-CA461F7ADFC4}" authorId="{95582667-6102-27E7-ED8E-01A166EB4B6B}" created="2025-04-23T15:07:40.6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09517155" sldId="285"/>
      <ac:picMk id="8" creationId="{A3DB05D0-401A-B60B-D4FE-66A3E1884860}"/>
    </ac:deMkLst>
    <p188:txBody>
      <a:bodyPr/>
      <a:lstStyle/>
      <a:p>
        <a:r>
          <a:rPr lang="en-US"/>
          <a:t>RSA may not be the most secure option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B6B8F-829E-1A42-9FBE-474BE6CAD102}" type="datetimeFigureOut">
              <a:rPr lang="en-BE" smtClean="0"/>
              <a:t>04/24/2025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E282F-CAD8-7240-9F35-2D57F27919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555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E282F-CAD8-7240-9F35-2D57F27919A5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536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E282F-CAD8-7240-9F35-2D57F27919A5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732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E282F-CAD8-7240-9F35-2D57F27919A5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42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1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8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7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2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1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un-time_environment" TargetMode="External"/><Relationship Id="rId2" Type="http://schemas.openxmlformats.org/officeDocument/2006/relationships/hyperlink" Target="https://en.wikipedia.org/wiki/Programming_languag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n.wikipedia.org/wiki/Execution_(computing)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D_24547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urltosomefile.com/pathtofile.txt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4306-99CC-D273-6A12-F17D8B149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</a:rPr>
              <a:t>Fundamentals of Unix Terminal and Programming</a:t>
            </a:r>
            <a:endParaRPr lang="en-B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B44A7-4FCC-3D23-10AB-9F4840EFD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671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CC3B4-0BA7-AFD0-860B-0CD028882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A41A11-7D09-2343-EE57-303C06F4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Permissions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F6BD-72E5-EC9D-A4A2-1F8D2B540406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Script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pic>
        <p:nvPicPr>
          <p:cNvPr id="4" name="Screenshot 2021-03-18 at 10.11.00.png" descr="Screenshot 2021-03-18 at 10.11.00.png">
            <a:extLst>
              <a:ext uri="{FF2B5EF4-FFF2-40B4-BE49-F238E27FC236}">
                <a16:creationId xmlns:a16="http://schemas.microsoft.com/office/drawing/2014/main" id="{F617518D-A896-4086-E21C-71BAC41A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80540" y="726941"/>
            <a:ext cx="9174413" cy="39953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26A3E67B-FB4F-FE84-06C5-443C8B9F39F1}"/>
              </a:ext>
            </a:extLst>
          </p:cNvPr>
          <p:cNvSpPr/>
          <p:nvPr/>
        </p:nvSpPr>
        <p:spPr>
          <a:xfrm>
            <a:off x="379642" y="1897269"/>
            <a:ext cx="1078157" cy="1854890"/>
          </a:xfrm>
          <a:prstGeom prst="rect">
            <a:avLst/>
          </a:prstGeom>
          <a:noFill/>
          <a:ln w="50800" cap="flat">
            <a:solidFill>
              <a:schemeClr val="tx2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E63FCA5E-D035-6DA3-98E8-8170E70EAA43}"/>
              </a:ext>
            </a:extLst>
          </p:cNvPr>
          <p:cNvSpPr/>
          <p:nvPr/>
        </p:nvSpPr>
        <p:spPr>
          <a:xfrm>
            <a:off x="2773913" y="1897269"/>
            <a:ext cx="946077" cy="1854890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326615CE-F3A4-116F-4929-D1137483F288}"/>
              </a:ext>
            </a:extLst>
          </p:cNvPr>
          <p:cNvSpPr/>
          <p:nvPr/>
        </p:nvSpPr>
        <p:spPr>
          <a:xfrm>
            <a:off x="1642818" y="1897269"/>
            <a:ext cx="946076" cy="1854890"/>
          </a:xfrm>
          <a:prstGeom prst="rect">
            <a:avLst/>
          </a:prstGeom>
          <a:noFill/>
          <a:ln w="50800" cap="flat">
            <a:solidFill>
              <a:schemeClr val="accent6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Permissions">
            <a:extLst>
              <a:ext uri="{FF2B5EF4-FFF2-40B4-BE49-F238E27FC236}">
                <a16:creationId xmlns:a16="http://schemas.microsoft.com/office/drawing/2014/main" id="{383C9EF4-2E5C-8147-7574-1C48D288736A}"/>
              </a:ext>
            </a:extLst>
          </p:cNvPr>
          <p:cNvSpPr txBox="1"/>
          <p:nvPr/>
        </p:nvSpPr>
        <p:spPr>
          <a:xfrm>
            <a:off x="319939" y="3861384"/>
            <a:ext cx="1189749" cy="348813"/>
          </a:xfrm>
          <a:prstGeom prst="rect">
            <a:avLst/>
          </a:prstGeom>
          <a:solidFill>
            <a:srgbClr val="00A1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latin typeface="+mn-lt"/>
              </a:rPr>
              <a:t>Permissions</a:t>
            </a:r>
          </a:p>
        </p:txBody>
      </p:sp>
      <p:sp>
        <p:nvSpPr>
          <p:cNvPr id="29" name="Owner">
            <a:extLst>
              <a:ext uri="{FF2B5EF4-FFF2-40B4-BE49-F238E27FC236}">
                <a16:creationId xmlns:a16="http://schemas.microsoft.com/office/drawing/2014/main" id="{8E102D37-B3B6-0E38-90E1-407439868C14}"/>
              </a:ext>
            </a:extLst>
          </p:cNvPr>
          <p:cNvSpPr txBox="1"/>
          <p:nvPr/>
        </p:nvSpPr>
        <p:spPr>
          <a:xfrm>
            <a:off x="1802654" y="3861384"/>
            <a:ext cx="690895" cy="348813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solidFill>
                  <a:schemeClr val="bg1"/>
                </a:solidFill>
                <a:latin typeface="+mn-lt"/>
              </a:rPr>
              <a:t>Owner</a:t>
            </a:r>
            <a:endParaRPr sz="3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Group">
            <a:extLst>
              <a:ext uri="{FF2B5EF4-FFF2-40B4-BE49-F238E27FC236}">
                <a16:creationId xmlns:a16="http://schemas.microsoft.com/office/drawing/2014/main" id="{C36586A0-F6FF-8702-6105-A829ACCAEDA2}"/>
              </a:ext>
            </a:extLst>
          </p:cNvPr>
          <p:cNvSpPr txBox="1"/>
          <p:nvPr/>
        </p:nvSpPr>
        <p:spPr>
          <a:xfrm>
            <a:off x="2948789" y="3861384"/>
            <a:ext cx="659219" cy="348813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latin typeface="+mn-lt"/>
              </a:rPr>
              <a:t>Group</a:t>
            </a:r>
            <a:endParaRPr>
              <a:latin typeface="+mn-lt"/>
            </a:endParaRP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991AC957-6935-B126-F46C-B6B91C9A37ED}"/>
              </a:ext>
            </a:extLst>
          </p:cNvPr>
          <p:cNvGrpSpPr/>
          <p:nvPr/>
        </p:nvGrpSpPr>
        <p:grpSpPr>
          <a:xfrm>
            <a:off x="8698637" y="2127848"/>
            <a:ext cx="2271591" cy="1870639"/>
            <a:chOff x="0" y="-33961"/>
            <a:chExt cx="4573036" cy="3523844"/>
          </a:xfrm>
        </p:grpSpPr>
        <p:sp>
          <p:nvSpPr>
            <p:cNvPr id="58" name="- | file…">
              <a:extLst>
                <a:ext uri="{FF2B5EF4-FFF2-40B4-BE49-F238E27FC236}">
                  <a16:creationId xmlns:a16="http://schemas.microsoft.com/office/drawing/2014/main" id="{F7C14503-25D4-A572-A11B-702333673B84}"/>
                </a:ext>
              </a:extLst>
            </p:cNvPr>
            <p:cNvSpPr txBox="1"/>
            <p:nvPr/>
          </p:nvSpPr>
          <p:spPr>
            <a:xfrm>
              <a:off x="42226" y="455709"/>
              <a:ext cx="4530810" cy="3034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- | file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d | directory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l | symbolic link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s | socket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p | pipe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c | character device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b | block device    </a:t>
              </a:r>
            </a:p>
          </p:txBody>
        </p:sp>
        <p:sp>
          <p:nvSpPr>
            <p:cNvPr id="59" name="Element type">
              <a:extLst>
                <a:ext uri="{FF2B5EF4-FFF2-40B4-BE49-F238E27FC236}">
                  <a16:creationId xmlns:a16="http://schemas.microsoft.com/office/drawing/2014/main" id="{F43BA87F-F11C-B8E4-3714-87D4F76B2484}"/>
                </a:ext>
              </a:extLst>
            </p:cNvPr>
            <p:cNvSpPr txBox="1"/>
            <p:nvPr/>
          </p:nvSpPr>
          <p:spPr>
            <a:xfrm>
              <a:off x="0" y="-33961"/>
              <a:ext cx="2991497" cy="715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sz="3600" b="1">
                  <a:solidFill>
                    <a:srgbClr val="000000"/>
                  </a:solidFill>
                </a:defRPr>
              </a:lvl1pPr>
            </a:lstStyle>
            <a:p>
              <a:r>
                <a:rPr sz="1800"/>
                <a:t>Element type</a:t>
              </a:r>
            </a:p>
          </p:txBody>
        </p:sp>
      </p:grpSp>
      <p:grpSp>
        <p:nvGrpSpPr>
          <p:cNvPr id="61" name="Group">
            <a:extLst>
              <a:ext uri="{FF2B5EF4-FFF2-40B4-BE49-F238E27FC236}">
                <a16:creationId xmlns:a16="http://schemas.microsoft.com/office/drawing/2014/main" id="{4AD70ED2-FDA8-1862-E08D-CBF5A15D02DB}"/>
              </a:ext>
            </a:extLst>
          </p:cNvPr>
          <p:cNvGrpSpPr/>
          <p:nvPr/>
        </p:nvGrpSpPr>
        <p:grpSpPr>
          <a:xfrm>
            <a:off x="8670351" y="4292305"/>
            <a:ext cx="1591482" cy="1581359"/>
            <a:chOff x="0" y="-62950"/>
            <a:chExt cx="3203882" cy="2978908"/>
          </a:xfrm>
        </p:grpSpPr>
        <p:sp>
          <p:nvSpPr>
            <p:cNvPr id="62" name="r | read…">
              <a:extLst>
                <a:ext uri="{FF2B5EF4-FFF2-40B4-BE49-F238E27FC236}">
                  <a16:creationId xmlns:a16="http://schemas.microsoft.com/office/drawing/2014/main" id="{3EEA8884-4D4B-0A97-070C-430657A34C24}"/>
                </a:ext>
              </a:extLst>
            </p:cNvPr>
            <p:cNvSpPr txBox="1"/>
            <p:nvPr/>
          </p:nvSpPr>
          <p:spPr>
            <a:xfrm>
              <a:off x="186566" y="693474"/>
              <a:ext cx="3017316" cy="2222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r | read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w | write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x | execute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s | </a:t>
              </a:r>
              <a:r>
                <a:rPr lang="en-US" sz="1400"/>
                <a:t>special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lang="en-US" sz="1400"/>
                <a:t>t</a:t>
              </a:r>
              <a:r>
                <a:rPr sz="1400"/>
                <a:t> </a:t>
              </a:r>
              <a:r>
                <a:rPr lang="en-BE" sz="1400"/>
                <a:t>| sticky</a:t>
              </a:r>
              <a:r>
                <a:rPr sz="1400"/>
                <a:t>   </a:t>
              </a:r>
            </a:p>
          </p:txBody>
        </p:sp>
        <p:sp>
          <p:nvSpPr>
            <p:cNvPr id="64" name="Permissions">
              <a:extLst>
                <a:ext uri="{FF2B5EF4-FFF2-40B4-BE49-F238E27FC236}">
                  <a16:creationId xmlns:a16="http://schemas.microsoft.com/office/drawing/2014/main" id="{4756F275-2286-BE34-A73A-42303D30888B}"/>
                </a:ext>
              </a:extLst>
            </p:cNvPr>
            <p:cNvSpPr txBox="1"/>
            <p:nvPr/>
          </p:nvSpPr>
          <p:spPr>
            <a:xfrm>
              <a:off x="0" y="-62950"/>
              <a:ext cx="3116578" cy="773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sz="3600" b="1">
                  <a:solidFill>
                    <a:srgbClr val="000000"/>
                  </a:solidFill>
                </a:defRPr>
              </a:lvl1pPr>
            </a:lstStyle>
            <a:p>
              <a:r>
                <a:rPr sz="2000"/>
                <a:t>Permissions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E240DBE-08C2-C661-D8A8-3CF37F011585}"/>
              </a:ext>
            </a:extLst>
          </p:cNvPr>
          <p:cNvGrpSpPr/>
          <p:nvPr/>
        </p:nvGrpSpPr>
        <p:grpSpPr>
          <a:xfrm>
            <a:off x="8697233" y="1166317"/>
            <a:ext cx="1879564" cy="786649"/>
            <a:chOff x="8697233" y="1166317"/>
            <a:chExt cx="1879564" cy="786649"/>
          </a:xfrm>
        </p:grpSpPr>
        <p:sp>
          <p:nvSpPr>
            <p:cNvPr id="32" name="d">
              <a:extLst>
                <a:ext uri="{FF2B5EF4-FFF2-40B4-BE49-F238E27FC236}">
                  <a16:creationId xmlns:a16="http://schemas.microsoft.com/office/drawing/2014/main" id="{9430D8FE-8162-BB91-837F-077F20AE706F}"/>
                </a:ext>
              </a:extLst>
            </p:cNvPr>
            <p:cNvSpPr/>
            <p:nvPr/>
          </p:nvSpPr>
          <p:spPr>
            <a:xfrm>
              <a:off x="8697233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</a:t>
              </a:r>
            </a:p>
          </p:txBody>
        </p:sp>
        <p:sp>
          <p:nvSpPr>
            <p:cNvPr id="34" name="x">
              <a:extLst>
                <a:ext uri="{FF2B5EF4-FFF2-40B4-BE49-F238E27FC236}">
                  <a16:creationId xmlns:a16="http://schemas.microsoft.com/office/drawing/2014/main" id="{419EE97B-CC75-21E7-5BC2-CC655BB4AD33}"/>
                </a:ext>
              </a:extLst>
            </p:cNvPr>
            <p:cNvSpPr/>
            <p:nvPr/>
          </p:nvSpPr>
          <p:spPr>
            <a:xfrm>
              <a:off x="982943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</a:p>
          </p:txBody>
        </p:sp>
        <p:sp>
          <p:nvSpPr>
            <p:cNvPr id="35" name="r">
              <a:extLst>
                <a:ext uri="{FF2B5EF4-FFF2-40B4-BE49-F238E27FC236}">
                  <a16:creationId xmlns:a16="http://schemas.microsoft.com/office/drawing/2014/main" id="{587BA17B-8082-D572-E5ED-3A60BD8C0EAE}"/>
                </a:ext>
              </a:extLst>
            </p:cNvPr>
            <p:cNvSpPr/>
            <p:nvPr/>
          </p:nvSpPr>
          <p:spPr>
            <a:xfrm>
              <a:off x="8882252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</a:t>
              </a:r>
            </a:p>
          </p:txBody>
        </p:sp>
        <p:sp>
          <p:nvSpPr>
            <p:cNvPr id="37" name="r">
              <a:extLst>
                <a:ext uri="{FF2B5EF4-FFF2-40B4-BE49-F238E27FC236}">
                  <a16:creationId xmlns:a16="http://schemas.microsoft.com/office/drawing/2014/main" id="{9A74CFD8-2948-0CD3-6176-3633731DDFDC}"/>
                </a:ext>
              </a:extLst>
            </p:cNvPr>
            <p:cNvSpPr/>
            <p:nvPr/>
          </p:nvSpPr>
          <p:spPr>
            <a:xfrm>
              <a:off x="10014458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</a:t>
              </a:r>
            </a:p>
          </p:txBody>
        </p:sp>
        <p:sp>
          <p:nvSpPr>
            <p:cNvPr id="38" name="w">
              <a:extLst>
                <a:ext uri="{FF2B5EF4-FFF2-40B4-BE49-F238E27FC236}">
                  <a16:creationId xmlns:a16="http://schemas.microsoft.com/office/drawing/2014/main" id="{AF0D2414-572D-1771-C11E-D8CA8E0B541B}"/>
                </a:ext>
              </a:extLst>
            </p:cNvPr>
            <p:cNvSpPr/>
            <p:nvPr/>
          </p:nvSpPr>
          <p:spPr>
            <a:xfrm>
              <a:off x="9089360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</a:t>
              </a:r>
            </a:p>
          </p:txBody>
        </p:sp>
        <p:sp>
          <p:nvSpPr>
            <p:cNvPr id="40" name="x">
              <a:extLst>
                <a:ext uri="{FF2B5EF4-FFF2-40B4-BE49-F238E27FC236}">
                  <a16:creationId xmlns:a16="http://schemas.microsoft.com/office/drawing/2014/main" id="{87717B16-A7E4-D58F-59B9-537280498B8B}"/>
                </a:ext>
              </a:extLst>
            </p:cNvPr>
            <p:cNvSpPr/>
            <p:nvPr/>
          </p:nvSpPr>
          <p:spPr>
            <a:xfrm>
              <a:off x="927437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</a:p>
          </p:txBody>
        </p:sp>
        <p:sp>
          <p:nvSpPr>
            <p:cNvPr id="41" name="r">
              <a:extLst>
                <a:ext uri="{FF2B5EF4-FFF2-40B4-BE49-F238E27FC236}">
                  <a16:creationId xmlns:a16="http://schemas.microsoft.com/office/drawing/2014/main" id="{3CC39F43-F31E-6283-7739-FBD72FFFBBE6}"/>
                </a:ext>
              </a:extLst>
            </p:cNvPr>
            <p:cNvSpPr/>
            <p:nvPr/>
          </p:nvSpPr>
          <p:spPr>
            <a:xfrm>
              <a:off x="945939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</a:t>
              </a:r>
            </a:p>
          </p:txBody>
        </p:sp>
        <p:sp>
          <p:nvSpPr>
            <p:cNvPr id="43" name="-">
              <a:extLst>
                <a:ext uri="{FF2B5EF4-FFF2-40B4-BE49-F238E27FC236}">
                  <a16:creationId xmlns:a16="http://schemas.microsoft.com/office/drawing/2014/main" id="{1F4E24BC-9801-A1BF-1AEC-9ECF0E4AB65B}"/>
                </a:ext>
              </a:extLst>
            </p:cNvPr>
            <p:cNvSpPr/>
            <p:nvPr/>
          </p:nvSpPr>
          <p:spPr>
            <a:xfrm>
              <a:off x="964441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</a:t>
              </a:r>
            </a:p>
          </p:txBody>
        </p:sp>
        <p:sp>
          <p:nvSpPr>
            <p:cNvPr id="44" name="-">
              <a:extLst>
                <a:ext uri="{FF2B5EF4-FFF2-40B4-BE49-F238E27FC236}">
                  <a16:creationId xmlns:a16="http://schemas.microsoft.com/office/drawing/2014/main" id="{57926AA6-913A-4D75-09B7-6476EDC93769}"/>
                </a:ext>
              </a:extLst>
            </p:cNvPr>
            <p:cNvSpPr/>
            <p:nvPr/>
          </p:nvSpPr>
          <p:spPr>
            <a:xfrm>
              <a:off x="10199478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</a:t>
              </a:r>
            </a:p>
          </p:txBody>
        </p:sp>
        <p:sp>
          <p:nvSpPr>
            <p:cNvPr id="46" name="x">
              <a:extLst>
                <a:ext uri="{FF2B5EF4-FFF2-40B4-BE49-F238E27FC236}">
                  <a16:creationId xmlns:a16="http://schemas.microsoft.com/office/drawing/2014/main" id="{7D02720F-B222-8ECF-09D2-A6D5DA0FD8EA}"/>
                </a:ext>
              </a:extLst>
            </p:cNvPr>
            <p:cNvSpPr/>
            <p:nvPr/>
          </p:nvSpPr>
          <p:spPr>
            <a:xfrm>
              <a:off x="10384497" y="1542032"/>
              <a:ext cx="192300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6C9EE13F-4783-AE4D-636C-1D182C6BB3E1}"/>
                </a:ext>
              </a:extLst>
            </p:cNvPr>
            <p:cNvSpPr/>
            <p:nvPr/>
          </p:nvSpPr>
          <p:spPr>
            <a:xfrm>
              <a:off x="8913289" y="1952966"/>
              <a:ext cx="522198" cy="0"/>
            </a:xfrm>
            <a:prstGeom prst="line">
              <a:avLst/>
            </a:prstGeom>
            <a:ln w="508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 sz="105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593A07E8-C298-0665-A5F7-9B1257E6A16F}"/>
                </a:ext>
              </a:extLst>
            </p:cNvPr>
            <p:cNvSpPr/>
            <p:nvPr/>
          </p:nvSpPr>
          <p:spPr>
            <a:xfrm>
              <a:off x="9494715" y="1952966"/>
              <a:ext cx="527025" cy="0"/>
            </a:xfrm>
            <a:prstGeom prst="line">
              <a:avLst/>
            </a:prstGeom>
            <a:ln w="50800">
              <a:solidFill>
                <a:srgbClr val="FF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 sz="105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File mode bits">
              <a:extLst>
                <a:ext uri="{FF2B5EF4-FFF2-40B4-BE49-F238E27FC236}">
                  <a16:creationId xmlns:a16="http://schemas.microsoft.com/office/drawing/2014/main" id="{4BE31435-39E8-05EA-9945-32BB4C1A08F0}"/>
                </a:ext>
              </a:extLst>
            </p:cNvPr>
            <p:cNvSpPr txBox="1"/>
            <p:nvPr/>
          </p:nvSpPr>
          <p:spPr>
            <a:xfrm>
              <a:off x="8703519" y="1166317"/>
              <a:ext cx="1578171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5500">
                <a:defRPr sz="3600" b="1">
                  <a:solidFill>
                    <a:srgbClr val="000000"/>
                  </a:solidFill>
                </a:defRPr>
              </a:lvl1pPr>
            </a:lstStyle>
            <a:p>
              <a:r>
                <a:rPr sz="1800"/>
                <a:t>File</a:t>
              </a:r>
              <a:r>
                <a:rPr lang="en-US" sz="1800"/>
                <a:t> </a:t>
              </a:r>
              <a:r>
                <a:rPr sz="1800"/>
                <a:t>mode bits</a:t>
              </a:r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32BDC8C1-2B28-C6C3-4A74-84926C26E72D}"/>
              </a:ext>
            </a:extLst>
          </p:cNvPr>
          <p:cNvGrpSpPr/>
          <p:nvPr/>
        </p:nvGrpSpPr>
        <p:grpSpPr>
          <a:xfrm>
            <a:off x="5153897" y="4304791"/>
            <a:ext cx="1928413" cy="2533910"/>
            <a:chOff x="0" y="-139375"/>
            <a:chExt cx="3882170" cy="4773289"/>
          </a:xfrm>
        </p:grpSpPr>
        <p:sp>
          <p:nvSpPr>
            <p:cNvPr id="68" name="cd ~…">
              <a:extLst>
                <a:ext uri="{FF2B5EF4-FFF2-40B4-BE49-F238E27FC236}">
                  <a16:creationId xmlns:a16="http://schemas.microsoft.com/office/drawing/2014/main" id="{AF10370B-7D04-DF33-2458-01A704999B0F}"/>
                </a:ext>
              </a:extLst>
            </p:cNvPr>
            <p:cNvSpPr txBox="1"/>
            <p:nvPr/>
          </p:nvSpPr>
          <p:spPr>
            <a:xfrm>
              <a:off x="0" y="382205"/>
              <a:ext cx="3882170" cy="4251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cd ~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 err="1"/>
                <a:t>mkdir</a:t>
              </a:r>
              <a:r>
                <a:rPr sz="1400"/>
                <a:t> </a:t>
              </a:r>
              <a:r>
                <a:rPr sz="1400" err="1"/>
                <a:t>test_shell</a:t>
              </a:r>
              <a:endParaRPr sz="1400"/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cd </a:t>
              </a:r>
              <a:r>
                <a:rPr sz="1400" err="1"/>
                <a:t>test_shell</a:t>
              </a:r>
              <a:endParaRPr sz="1400"/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ls -la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 err="1"/>
                <a:t>chgrp</a:t>
              </a:r>
              <a:r>
                <a:rPr sz="1400"/>
                <a:t> </a:t>
              </a:r>
              <a:r>
                <a:rPr sz="1400" err="1"/>
                <a:t>appliedml</a:t>
              </a:r>
              <a:r>
                <a:rPr sz="1400"/>
                <a:t> .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 err="1"/>
                <a:t>chmod</a:t>
              </a:r>
              <a:r>
                <a:rPr sz="1400"/>
                <a:t> +x .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 err="1"/>
                <a:t>chmod</a:t>
              </a:r>
              <a:r>
                <a:rPr sz="1400"/>
                <a:t> </a:t>
              </a:r>
              <a:r>
                <a:rPr sz="1400" err="1"/>
                <a:t>g+w</a:t>
              </a:r>
              <a:r>
                <a:rPr sz="1400"/>
                <a:t> .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 err="1"/>
                <a:t>chmod</a:t>
              </a:r>
              <a:r>
                <a:rPr sz="1400"/>
                <a:t> </a:t>
              </a:r>
              <a:r>
                <a:rPr sz="1400" err="1"/>
                <a:t>o+rwx</a:t>
              </a:r>
              <a:r>
                <a:rPr sz="1400"/>
                <a:t> .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 err="1"/>
                <a:t>chmod</a:t>
              </a:r>
              <a:r>
                <a:rPr sz="1400"/>
                <a:t> a-x .</a:t>
              </a:r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cd ../</a:t>
              </a:r>
              <a:r>
                <a:rPr sz="1400" err="1"/>
                <a:t>test_shell</a:t>
              </a:r>
              <a:endParaRPr sz="1400"/>
            </a:p>
          </p:txBody>
        </p:sp>
        <p:sp>
          <p:nvSpPr>
            <p:cNvPr id="70" name="Examples">
              <a:extLst>
                <a:ext uri="{FF2B5EF4-FFF2-40B4-BE49-F238E27FC236}">
                  <a16:creationId xmlns:a16="http://schemas.microsoft.com/office/drawing/2014/main" id="{F3AE7CBE-A520-22C9-327F-B56344E3104B}"/>
                </a:ext>
              </a:extLst>
            </p:cNvPr>
            <p:cNvSpPr txBox="1"/>
            <p:nvPr/>
          </p:nvSpPr>
          <p:spPr>
            <a:xfrm>
              <a:off x="0" y="-139375"/>
              <a:ext cx="2274441" cy="715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sz="3600" b="1">
                  <a:solidFill>
                    <a:srgbClr val="000000"/>
                  </a:solidFill>
                </a:defRPr>
              </a:lvl1pPr>
            </a:lstStyle>
            <a:p>
              <a:r>
                <a:rPr sz="1800"/>
                <a:t>Examples</a:t>
              </a:r>
              <a:endParaRPr/>
            </a:p>
          </p:txBody>
        </p:sp>
      </p:grpSp>
      <p:sp>
        <p:nvSpPr>
          <p:cNvPr id="72" name="chmod | change file mode bits">
            <a:extLst>
              <a:ext uri="{FF2B5EF4-FFF2-40B4-BE49-F238E27FC236}">
                <a16:creationId xmlns:a16="http://schemas.microsoft.com/office/drawing/2014/main" id="{18C77358-9321-7879-E2DA-C0F286FCC43D}"/>
              </a:ext>
            </a:extLst>
          </p:cNvPr>
          <p:cNvSpPr/>
          <p:nvPr/>
        </p:nvSpPr>
        <p:spPr>
          <a:xfrm>
            <a:off x="331318" y="4707635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sz="1400" err="1"/>
              <a:t>chmod</a:t>
            </a:r>
            <a:r>
              <a:rPr sz="1400"/>
              <a:t> | change file mode bits   </a:t>
            </a:r>
          </a:p>
        </p:txBody>
      </p:sp>
      <p:sp>
        <p:nvSpPr>
          <p:cNvPr id="73" name="chown | change file owner and group">
            <a:extLst>
              <a:ext uri="{FF2B5EF4-FFF2-40B4-BE49-F238E27FC236}">
                <a16:creationId xmlns:a16="http://schemas.microsoft.com/office/drawing/2014/main" id="{81019427-4B26-9875-AD80-7DBF78D1EF4B}"/>
              </a:ext>
            </a:extLst>
          </p:cNvPr>
          <p:cNvSpPr/>
          <p:nvPr/>
        </p:nvSpPr>
        <p:spPr>
          <a:xfrm>
            <a:off x="346473" y="5864365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endParaRPr lang="en-US" sz="1400"/>
          </a:p>
          <a:p>
            <a:r>
              <a:rPr sz="1400" err="1"/>
              <a:t>chown</a:t>
            </a:r>
            <a:r>
              <a:rPr sz="1400"/>
              <a:t> | change file owner and group   </a:t>
            </a:r>
          </a:p>
        </p:txBody>
      </p:sp>
      <p:sp>
        <p:nvSpPr>
          <p:cNvPr id="74" name="Commands">
            <a:extLst>
              <a:ext uri="{FF2B5EF4-FFF2-40B4-BE49-F238E27FC236}">
                <a16:creationId xmlns:a16="http://schemas.microsoft.com/office/drawing/2014/main" id="{FEEC560F-8B66-430E-D16B-95AA77735BCD}"/>
              </a:ext>
            </a:extLst>
          </p:cNvPr>
          <p:cNvSpPr/>
          <p:nvPr/>
        </p:nvSpPr>
        <p:spPr>
          <a:xfrm>
            <a:off x="313438" y="4487488"/>
            <a:ext cx="630854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 defTabSz="825500">
              <a:defRPr sz="3600" b="1">
                <a:solidFill>
                  <a:srgbClr val="000000"/>
                </a:solidFill>
              </a:defRPr>
            </a:lvl1pPr>
          </a:lstStyle>
          <a:p>
            <a:r>
              <a:rPr sz="1800"/>
              <a:t>Commands</a:t>
            </a:r>
            <a:endParaRPr sz="1400"/>
          </a:p>
        </p:txBody>
      </p:sp>
      <p:sp>
        <p:nvSpPr>
          <p:cNvPr id="76" name="chmod [ugoa][+-][r][w][x]">
            <a:extLst>
              <a:ext uri="{FF2B5EF4-FFF2-40B4-BE49-F238E27FC236}">
                <a16:creationId xmlns:a16="http://schemas.microsoft.com/office/drawing/2014/main" id="{339626CA-784D-33DE-89C2-1D3F59309AE8}"/>
              </a:ext>
            </a:extLst>
          </p:cNvPr>
          <p:cNvSpPr/>
          <p:nvPr/>
        </p:nvSpPr>
        <p:spPr>
          <a:xfrm>
            <a:off x="603891" y="4916052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sz="1400" err="1"/>
              <a:t>chmod</a:t>
            </a:r>
            <a:r>
              <a:rPr sz="1400"/>
              <a:t> [</a:t>
            </a:r>
            <a:r>
              <a:rPr sz="1400" err="1"/>
              <a:t>ugoa</a:t>
            </a:r>
            <a:r>
              <a:rPr sz="1400"/>
              <a:t>][+-][r][w][x] </a:t>
            </a:r>
          </a:p>
        </p:txBody>
      </p:sp>
      <p:sp>
        <p:nvSpPr>
          <p:cNvPr id="77" name="user…">
            <a:extLst>
              <a:ext uri="{FF2B5EF4-FFF2-40B4-BE49-F238E27FC236}">
                <a16:creationId xmlns:a16="http://schemas.microsoft.com/office/drawing/2014/main" id="{E4E8397B-FFFA-6328-3794-D3B6EFDA7951}"/>
              </a:ext>
            </a:extLst>
          </p:cNvPr>
          <p:cNvSpPr/>
          <p:nvPr/>
        </p:nvSpPr>
        <p:spPr>
          <a:xfrm>
            <a:off x="1200164" y="5356307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sz="1400" u="sng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1400" u="sng"/>
              <a:t>u</a:t>
            </a:r>
            <a:r>
              <a:rPr sz="1400"/>
              <a:t>ser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1400" u="sng"/>
              <a:t>g</a:t>
            </a:r>
            <a:r>
              <a:rPr sz="1400"/>
              <a:t>roup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1400" u="sng"/>
              <a:t>o</a:t>
            </a:r>
            <a:r>
              <a:rPr sz="1400"/>
              <a:t>ther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1400" u="sng"/>
              <a:t>a</a:t>
            </a:r>
            <a:r>
              <a:rPr sz="1400"/>
              <a:t>ll</a:t>
            </a:r>
          </a:p>
        </p:txBody>
      </p:sp>
      <p:sp>
        <p:nvSpPr>
          <p:cNvPr id="79" name="chown user">
            <a:extLst>
              <a:ext uri="{FF2B5EF4-FFF2-40B4-BE49-F238E27FC236}">
                <a16:creationId xmlns:a16="http://schemas.microsoft.com/office/drawing/2014/main" id="{06C1B217-6D07-262A-9C19-2947B59F6576}"/>
              </a:ext>
            </a:extLst>
          </p:cNvPr>
          <p:cNvSpPr/>
          <p:nvPr/>
        </p:nvSpPr>
        <p:spPr>
          <a:xfrm>
            <a:off x="671215" y="6078008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endParaRPr lang="en-US" sz="1400"/>
          </a:p>
          <a:p>
            <a:r>
              <a:rPr sz="1400" err="1"/>
              <a:t>chown</a:t>
            </a:r>
            <a:r>
              <a:rPr sz="1400"/>
              <a:t> user</a:t>
            </a:r>
          </a:p>
        </p:txBody>
      </p:sp>
      <p:sp>
        <p:nvSpPr>
          <p:cNvPr id="80" name="chgrp group">
            <a:extLst>
              <a:ext uri="{FF2B5EF4-FFF2-40B4-BE49-F238E27FC236}">
                <a16:creationId xmlns:a16="http://schemas.microsoft.com/office/drawing/2014/main" id="{BC8BD63C-90EB-2197-430E-6FDC2A83BF1C}"/>
              </a:ext>
            </a:extLst>
          </p:cNvPr>
          <p:cNvSpPr/>
          <p:nvPr/>
        </p:nvSpPr>
        <p:spPr>
          <a:xfrm>
            <a:off x="687911" y="6592379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sz="1400" err="1"/>
              <a:t>chgrp</a:t>
            </a:r>
            <a:r>
              <a:rPr sz="1400"/>
              <a:t> group</a:t>
            </a:r>
          </a:p>
        </p:txBody>
      </p:sp>
      <p:sp>
        <p:nvSpPr>
          <p:cNvPr id="82" name="chgrp | change file owner and group">
            <a:extLst>
              <a:ext uri="{FF2B5EF4-FFF2-40B4-BE49-F238E27FC236}">
                <a16:creationId xmlns:a16="http://schemas.microsoft.com/office/drawing/2014/main" id="{81EA56DD-29EF-0AAA-94B5-7DB259C23597}"/>
              </a:ext>
            </a:extLst>
          </p:cNvPr>
          <p:cNvSpPr/>
          <p:nvPr/>
        </p:nvSpPr>
        <p:spPr>
          <a:xfrm>
            <a:off x="346473" y="6357496"/>
            <a:ext cx="630855" cy="67418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>
              <a:defRPr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r>
              <a:rPr sz="1400" err="1"/>
              <a:t>chgrp</a:t>
            </a:r>
            <a:r>
              <a:rPr sz="1400"/>
              <a:t> | change file owner and group   </a:t>
            </a:r>
          </a:p>
        </p:txBody>
      </p:sp>
    </p:spTree>
    <p:extLst>
      <p:ext uri="{BB962C8B-B14F-4D97-AF65-F5344CB8AC3E}">
        <p14:creationId xmlns:p14="http://schemas.microsoft.com/office/powerpoint/2010/main" val="29420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22" grpId="0" animBg="1"/>
      <p:bldP spid="29" grpId="0" animBg="1"/>
      <p:bldP spid="30" grpId="0" animBg="1"/>
      <p:bldP spid="72" grpId="0"/>
      <p:bldP spid="73" grpId="0"/>
      <p:bldP spid="74" grpId="0"/>
      <p:bldP spid="76" grpId="0"/>
      <p:bldP spid="77" grpId="0"/>
      <p:bldP spid="79" grpId="0"/>
      <p:bldP spid="80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8899D-0CBF-EB7B-4895-ED3EB5F0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19BFB3-3422-39CE-03FB-8E604BDC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Permissions (by default)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03D6A-FDC4-673B-4D0E-DD4F412FCC64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Script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pic>
        <p:nvPicPr>
          <p:cNvPr id="4" name="Screenshot 2021-03-18 at 10.11.00.png" descr="Screenshot 2021-03-18 at 10.11.00.png">
            <a:extLst>
              <a:ext uri="{FF2B5EF4-FFF2-40B4-BE49-F238E27FC236}">
                <a16:creationId xmlns:a16="http://schemas.microsoft.com/office/drawing/2014/main" id="{CB0D0C93-452D-BF8B-6046-E4D827E5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80540" y="726941"/>
            <a:ext cx="9174413" cy="39953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D5127F5B-9B18-7C7A-0914-F23D9C4B6FF5}"/>
              </a:ext>
            </a:extLst>
          </p:cNvPr>
          <p:cNvSpPr/>
          <p:nvPr/>
        </p:nvSpPr>
        <p:spPr>
          <a:xfrm>
            <a:off x="379642" y="1897269"/>
            <a:ext cx="1078157" cy="1854890"/>
          </a:xfrm>
          <a:prstGeom prst="rect">
            <a:avLst/>
          </a:prstGeom>
          <a:noFill/>
          <a:ln w="50800" cap="flat">
            <a:solidFill>
              <a:schemeClr val="tx2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AEA98D77-7CDB-06AA-26A3-F53DDB0DD049}"/>
              </a:ext>
            </a:extLst>
          </p:cNvPr>
          <p:cNvSpPr/>
          <p:nvPr/>
        </p:nvSpPr>
        <p:spPr>
          <a:xfrm>
            <a:off x="2773913" y="1897269"/>
            <a:ext cx="946077" cy="1854890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E0FEEC6A-2EBE-5267-44B3-94470239CC97}"/>
              </a:ext>
            </a:extLst>
          </p:cNvPr>
          <p:cNvSpPr/>
          <p:nvPr/>
        </p:nvSpPr>
        <p:spPr>
          <a:xfrm>
            <a:off x="1642818" y="1897269"/>
            <a:ext cx="946076" cy="1854890"/>
          </a:xfrm>
          <a:prstGeom prst="rect">
            <a:avLst/>
          </a:prstGeom>
          <a:noFill/>
          <a:ln w="50800" cap="flat">
            <a:solidFill>
              <a:schemeClr val="accent6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Permissions">
            <a:extLst>
              <a:ext uri="{FF2B5EF4-FFF2-40B4-BE49-F238E27FC236}">
                <a16:creationId xmlns:a16="http://schemas.microsoft.com/office/drawing/2014/main" id="{E0455E5F-41C7-8DA0-D444-634B686E9954}"/>
              </a:ext>
            </a:extLst>
          </p:cNvPr>
          <p:cNvSpPr txBox="1"/>
          <p:nvPr/>
        </p:nvSpPr>
        <p:spPr>
          <a:xfrm>
            <a:off x="319939" y="3861384"/>
            <a:ext cx="1189749" cy="348813"/>
          </a:xfrm>
          <a:prstGeom prst="rect">
            <a:avLst/>
          </a:prstGeom>
          <a:solidFill>
            <a:srgbClr val="00A1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latin typeface="+mn-lt"/>
              </a:rPr>
              <a:t>Permissions</a:t>
            </a:r>
          </a:p>
        </p:txBody>
      </p:sp>
      <p:sp>
        <p:nvSpPr>
          <p:cNvPr id="29" name="Owner">
            <a:extLst>
              <a:ext uri="{FF2B5EF4-FFF2-40B4-BE49-F238E27FC236}">
                <a16:creationId xmlns:a16="http://schemas.microsoft.com/office/drawing/2014/main" id="{850D30BF-60D6-6139-4ABB-5A4C37A2C52A}"/>
              </a:ext>
            </a:extLst>
          </p:cNvPr>
          <p:cNvSpPr txBox="1"/>
          <p:nvPr/>
        </p:nvSpPr>
        <p:spPr>
          <a:xfrm>
            <a:off x="1802654" y="3861384"/>
            <a:ext cx="690895" cy="348813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solidFill>
                  <a:schemeClr val="bg1"/>
                </a:solidFill>
                <a:latin typeface="+mn-lt"/>
              </a:rPr>
              <a:t>Owner</a:t>
            </a:r>
            <a:endParaRPr sz="3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Group">
            <a:extLst>
              <a:ext uri="{FF2B5EF4-FFF2-40B4-BE49-F238E27FC236}">
                <a16:creationId xmlns:a16="http://schemas.microsoft.com/office/drawing/2014/main" id="{E9D3A7FB-0BF8-50EC-9E7E-2A60B48139E1}"/>
              </a:ext>
            </a:extLst>
          </p:cNvPr>
          <p:cNvSpPr txBox="1"/>
          <p:nvPr/>
        </p:nvSpPr>
        <p:spPr>
          <a:xfrm>
            <a:off x="2948789" y="3861384"/>
            <a:ext cx="659219" cy="348813"/>
          </a:xfrm>
          <a:prstGeom prst="rect">
            <a:avLst/>
          </a:prstGeom>
          <a:solidFill>
            <a:srgbClr val="ED220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>
                <a:latin typeface="+mn-lt"/>
              </a:rPr>
              <a:t>Group</a:t>
            </a:r>
            <a:endParaRPr>
              <a:latin typeface="+mn-lt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5E3F820-263C-7F10-0025-67A431B80263}"/>
              </a:ext>
            </a:extLst>
          </p:cNvPr>
          <p:cNvGrpSpPr/>
          <p:nvPr/>
        </p:nvGrpSpPr>
        <p:grpSpPr>
          <a:xfrm>
            <a:off x="8697233" y="1166317"/>
            <a:ext cx="1879564" cy="786649"/>
            <a:chOff x="8697233" y="1166317"/>
            <a:chExt cx="1879564" cy="786649"/>
          </a:xfrm>
        </p:grpSpPr>
        <p:sp>
          <p:nvSpPr>
            <p:cNvPr id="32" name="d">
              <a:extLst>
                <a:ext uri="{FF2B5EF4-FFF2-40B4-BE49-F238E27FC236}">
                  <a16:creationId xmlns:a16="http://schemas.microsoft.com/office/drawing/2014/main" id="{7816C75A-69FC-F4D2-05D0-0A29ED5D2B21}"/>
                </a:ext>
              </a:extLst>
            </p:cNvPr>
            <p:cNvSpPr/>
            <p:nvPr/>
          </p:nvSpPr>
          <p:spPr>
            <a:xfrm>
              <a:off x="8697233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</a:t>
              </a:r>
            </a:p>
          </p:txBody>
        </p:sp>
        <p:sp>
          <p:nvSpPr>
            <p:cNvPr id="34" name="x">
              <a:extLst>
                <a:ext uri="{FF2B5EF4-FFF2-40B4-BE49-F238E27FC236}">
                  <a16:creationId xmlns:a16="http://schemas.microsoft.com/office/drawing/2014/main" id="{D3360A9F-93E5-AD98-E9A2-7A1F6F095572}"/>
                </a:ext>
              </a:extLst>
            </p:cNvPr>
            <p:cNvSpPr/>
            <p:nvPr/>
          </p:nvSpPr>
          <p:spPr>
            <a:xfrm>
              <a:off x="982943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</a:p>
          </p:txBody>
        </p:sp>
        <p:sp>
          <p:nvSpPr>
            <p:cNvPr id="35" name="r">
              <a:extLst>
                <a:ext uri="{FF2B5EF4-FFF2-40B4-BE49-F238E27FC236}">
                  <a16:creationId xmlns:a16="http://schemas.microsoft.com/office/drawing/2014/main" id="{49F5F8E0-3D05-98AA-7D0E-C51A81868D89}"/>
                </a:ext>
              </a:extLst>
            </p:cNvPr>
            <p:cNvSpPr/>
            <p:nvPr/>
          </p:nvSpPr>
          <p:spPr>
            <a:xfrm>
              <a:off x="8882252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</a:t>
              </a:r>
            </a:p>
          </p:txBody>
        </p:sp>
        <p:sp>
          <p:nvSpPr>
            <p:cNvPr id="37" name="r">
              <a:extLst>
                <a:ext uri="{FF2B5EF4-FFF2-40B4-BE49-F238E27FC236}">
                  <a16:creationId xmlns:a16="http://schemas.microsoft.com/office/drawing/2014/main" id="{87EF43D3-85B5-F87F-70B5-EFD5516E5DBE}"/>
                </a:ext>
              </a:extLst>
            </p:cNvPr>
            <p:cNvSpPr/>
            <p:nvPr/>
          </p:nvSpPr>
          <p:spPr>
            <a:xfrm>
              <a:off x="10014458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</a:t>
              </a:r>
            </a:p>
          </p:txBody>
        </p:sp>
        <p:sp>
          <p:nvSpPr>
            <p:cNvPr id="38" name="w">
              <a:extLst>
                <a:ext uri="{FF2B5EF4-FFF2-40B4-BE49-F238E27FC236}">
                  <a16:creationId xmlns:a16="http://schemas.microsoft.com/office/drawing/2014/main" id="{48B93A6D-2D31-5017-73C5-19559FB2C777}"/>
                </a:ext>
              </a:extLst>
            </p:cNvPr>
            <p:cNvSpPr/>
            <p:nvPr/>
          </p:nvSpPr>
          <p:spPr>
            <a:xfrm>
              <a:off x="9089360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</a:t>
              </a:r>
            </a:p>
          </p:txBody>
        </p:sp>
        <p:sp>
          <p:nvSpPr>
            <p:cNvPr id="40" name="x">
              <a:extLst>
                <a:ext uri="{FF2B5EF4-FFF2-40B4-BE49-F238E27FC236}">
                  <a16:creationId xmlns:a16="http://schemas.microsoft.com/office/drawing/2014/main" id="{7242EC5D-3350-92FA-C224-F679E1EDB5A1}"/>
                </a:ext>
              </a:extLst>
            </p:cNvPr>
            <p:cNvSpPr/>
            <p:nvPr/>
          </p:nvSpPr>
          <p:spPr>
            <a:xfrm>
              <a:off x="927437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</a:p>
          </p:txBody>
        </p:sp>
        <p:sp>
          <p:nvSpPr>
            <p:cNvPr id="41" name="r">
              <a:extLst>
                <a:ext uri="{FF2B5EF4-FFF2-40B4-BE49-F238E27FC236}">
                  <a16:creationId xmlns:a16="http://schemas.microsoft.com/office/drawing/2014/main" id="{A8C55D42-9A92-A40A-C1A0-16F7439BF8A9}"/>
                </a:ext>
              </a:extLst>
            </p:cNvPr>
            <p:cNvSpPr/>
            <p:nvPr/>
          </p:nvSpPr>
          <p:spPr>
            <a:xfrm>
              <a:off x="945939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</a:t>
              </a:r>
            </a:p>
          </p:txBody>
        </p:sp>
        <p:sp>
          <p:nvSpPr>
            <p:cNvPr id="43" name="-">
              <a:extLst>
                <a:ext uri="{FF2B5EF4-FFF2-40B4-BE49-F238E27FC236}">
                  <a16:creationId xmlns:a16="http://schemas.microsoft.com/office/drawing/2014/main" id="{FB93652B-1188-78FD-CEC4-1B966F000541}"/>
                </a:ext>
              </a:extLst>
            </p:cNvPr>
            <p:cNvSpPr/>
            <p:nvPr/>
          </p:nvSpPr>
          <p:spPr>
            <a:xfrm>
              <a:off x="9644419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</a:t>
              </a:r>
            </a:p>
          </p:txBody>
        </p:sp>
        <p:sp>
          <p:nvSpPr>
            <p:cNvPr id="44" name="-">
              <a:extLst>
                <a:ext uri="{FF2B5EF4-FFF2-40B4-BE49-F238E27FC236}">
                  <a16:creationId xmlns:a16="http://schemas.microsoft.com/office/drawing/2014/main" id="{203F2446-D0F6-750C-A52E-B22D5CC52EAE}"/>
                </a:ext>
              </a:extLst>
            </p:cNvPr>
            <p:cNvSpPr/>
            <p:nvPr/>
          </p:nvSpPr>
          <p:spPr>
            <a:xfrm>
              <a:off x="10199478" y="1542032"/>
              <a:ext cx="192301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</a:t>
              </a:r>
            </a:p>
          </p:txBody>
        </p:sp>
        <p:sp>
          <p:nvSpPr>
            <p:cNvPr id="46" name="x">
              <a:extLst>
                <a:ext uri="{FF2B5EF4-FFF2-40B4-BE49-F238E27FC236}">
                  <a16:creationId xmlns:a16="http://schemas.microsoft.com/office/drawing/2014/main" id="{050AE471-95EF-498D-DFD6-3B37D35A64FF}"/>
                </a:ext>
              </a:extLst>
            </p:cNvPr>
            <p:cNvSpPr/>
            <p:nvPr/>
          </p:nvSpPr>
          <p:spPr>
            <a:xfrm>
              <a:off x="10384497" y="1542032"/>
              <a:ext cx="192300" cy="29712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2500">
                  <a:solidFill>
                    <a:srgbClr val="000000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r>
                <a:rPr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</a:t>
              </a:r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3320D9AD-8BA6-49B5-6D72-C4703B63D7D5}"/>
                </a:ext>
              </a:extLst>
            </p:cNvPr>
            <p:cNvSpPr/>
            <p:nvPr/>
          </p:nvSpPr>
          <p:spPr>
            <a:xfrm>
              <a:off x="8913289" y="1952966"/>
              <a:ext cx="522198" cy="0"/>
            </a:xfrm>
            <a:prstGeom prst="line">
              <a:avLst/>
            </a:prstGeom>
            <a:ln w="50800">
              <a:solidFill>
                <a:schemeClr val="accent6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 sz="105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EB2AF5F5-0E9D-5A7D-EB5E-93F0421A605D}"/>
                </a:ext>
              </a:extLst>
            </p:cNvPr>
            <p:cNvSpPr/>
            <p:nvPr/>
          </p:nvSpPr>
          <p:spPr>
            <a:xfrm>
              <a:off x="9494715" y="1952966"/>
              <a:ext cx="527025" cy="0"/>
            </a:xfrm>
            <a:prstGeom prst="line">
              <a:avLst/>
            </a:prstGeom>
            <a:ln w="50800">
              <a:solidFill>
                <a:srgbClr val="FF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 sz="105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File mode bits">
              <a:extLst>
                <a:ext uri="{FF2B5EF4-FFF2-40B4-BE49-F238E27FC236}">
                  <a16:creationId xmlns:a16="http://schemas.microsoft.com/office/drawing/2014/main" id="{2725C50D-CB74-F10C-2B9C-622C8A199FDB}"/>
                </a:ext>
              </a:extLst>
            </p:cNvPr>
            <p:cNvSpPr txBox="1"/>
            <p:nvPr/>
          </p:nvSpPr>
          <p:spPr>
            <a:xfrm>
              <a:off x="8703519" y="1166317"/>
              <a:ext cx="1578171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 defTabSz="825500">
                <a:defRPr sz="3600" b="1">
                  <a:solidFill>
                    <a:srgbClr val="000000"/>
                  </a:solidFill>
                </a:defRPr>
              </a:lvl1pPr>
            </a:lstStyle>
            <a:p>
              <a:r>
                <a:rPr sz="1800"/>
                <a:t>File</a:t>
              </a:r>
              <a:r>
                <a:rPr lang="en-US" sz="1800"/>
                <a:t> </a:t>
              </a:r>
              <a:r>
                <a:rPr sz="1800"/>
                <a:t>mode bits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DA43BE-B3C1-EF7F-446B-942DB8BD3EDA}"/>
              </a:ext>
            </a:extLst>
          </p:cNvPr>
          <p:cNvSpPr txBox="1"/>
          <p:nvPr/>
        </p:nvSpPr>
        <p:spPr>
          <a:xfrm>
            <a:off x="319939" y="4438984"/>
            <a:ext cx="5506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For newly created files and dirs: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Ownership:</a:t>
            </a:r>
          </a:p>
          <a:p>
            <a:pPr lvl="1"/>
            <a:r>
              <a:rPr lang="en-BE"/>
              <a:t>	Default owner and group: username</a:t>
            </a:r>
          </a:p>
          <a:p>
            <a:pPr lvl="1"/>
            <a:r>
              <a:rPr lang="en-BE"/>
              <a:t>But:</a:t>
            </a:r>
          </a:p>
          <a:p>
            <a:pPr lvl="1"/>
            <a:r>
              <a:rPr lang="en-BE"/>
              <a:t>	If sticky bit set in directory -&gt;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Permissions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“</a:t>
            </a:r>
            <a:r>
              <a:rPr lang="en-US" err="1"/>
              <a:t>umask</a:t>
            </a:r>
            <a:r>
              <a:rPr lang="en-US"/>
              <a:t>”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(what we do NOT want to give)</a:t>
            </a:r>
            <a:endParaRPr lang="en-BE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DA874E8D-B338-EDB5-043E-B3D299AAA324}"/>
              </a:ext>
            </a:extLst>
          </p:cNvPr>
          <p:cNvGrpSpPr/>
          <p:nvPr/>
        </p:nvGrpSpPr>
        <p:grpSpPr>
          <a:xfrm>
            <a:off x="8690361" y="2121443"/>
            <a:ext cx="1794842" cy="1159292"/>
            <a:chOff x="0" y="-62950"/>
            <a:chExt cx="3613276" cy="2183834"/>
          </a:xfrm>
        </p:grpSpPr>
        <p:sp>
          <p:nvSpPr>
            <p:cNvPr id="7" name="r | read…">
              <a:extLst>
                <a:ext uri="{FF2B5EF4-FFF2-40B4-BE49-F238E27FC236}">
                  <a16:creationId xmlns:a16="http://schemas.microsoft.com/office/drawing/2014/main" id="{85FBFA35-AE18-6FB7-A57F-D464F21D76E0}"/>
                </a:ext>
              </a:extLst>
            </p:cNvPr>
            <p:cNvSpPr txBox="1"/>
            <p:nvPr/>
          </p:nvSpPr>
          <p:spPr>
            <a:xfrm>
              <a:off x="163530" y="710089"/>
              <a:ext cx="3449746" cy="1410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r | read</a:t>
              </a:r>
              <a:r>
                <a:rPr lang="en-US" sz="1400"/>
                <a:t> (4)</a:t>
              </a:r>
              <a:endParaRPr sz="1400"/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w | write</a:t>
              </a:r>
              <a:r>
                <a:rPr lang="en-US" sz="1400"/>
                <a:t> (2)</a:t>
              </a:r>
              <a:endParaRPr sz="1400"/>
            </a:p>
            <a:p>
              <a:pPr algn="l">
                <a:defRPr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rPr sz="1400"/>
                <a:t>x | execute</a:t>
              </a:r>
              <a:r>
                <a:rPr lang="en-US" sz="1400"/>
                <a:t> (1)</a:t>
              </a:r>
              <a:endParaRPr sz="1400"/>
            </a:p>
          </p:txBody>
        </p:sp>
        <p:sp>
          <p:nvSpPr>
            <p:cNvPr id="8" name="Permissions">
              <a:extLst>
                <a:ext uri="{FF2B5EF4-FFF2-40B4-BE49-F238E27FC236}">
                  <a16:creationId xmlns:a16="http://schemas.microsoft.com/office/drawing/2014/main" id="{4563489C-2E47-C5B7-7E6A-DB4E34EB6EFF}"/>
                </a:ext>
              </a:extLst>
            </p:cNvPr>
            <p:cNvSpPr txBox="1"/>
            <p:nvPr/>
          </p:nvSpPr>
          <p:spPr>
            <a:xfrm>
              <a:off x="0" y="-62950"/>
              <a:ext cx="3116578" cy="773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sz="3600" b="1">
                  <a:solidFill>
                    <a:srgbClr val="000000"/>
                  </a:solidFill>
                </a:defRPr>
              </a:lvl1pPr>
            </a:lstStyle>
            <a:p>
              <a:r>
                <a:rPr sz="2000"/>
                <a:t>Permissions</a:t>
              </a:r>
            </a:p>
          </p:txBody>
        </p:sp>
      </p:grpSp>
      <p:sp>
        <p:nvSpPr>
          <p:cNvPr id="9" name="r | read…">
            <a:extLst>
              <a:ext uri="{FF2B5EF4-FFF2-40B4-BE49-F238E27FC236}">
                <a16:creationId xmlns:a16="http://schemas.microsoft.com/office/drawing/2014/main" id="{F4F2E11D-472E-2D53-8DB1-C6899E129D6E}"/>
              </a:ext>
            </a:extLst>
          </p:cNvPr>
          <p:cNvSpPr txBox="1"/>
          <p:nvPr/>
        </p:nvSpPr>
        <p:spPr>
          <a:xfrm>
            <a:off x="8697249" y="3732482"/>
            <a:ext cx="225061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GB" sz="1400"/>
              <a:t>r</a:t>
            </a:r>
            <a:r>
              <a:rPr lang="en-US" sz="1400"/>
              <a:t>w </a:t>
            </a:r>
            <a:r>
              <a:rPr sz="1400"/>
              <a:t> | </a:t>
            </a:r>
            <a:r>
              <a:rPr sz="1400" err="1"/>
              <a:t>read</a:t>
            </a:r>
            <a:r>
              <a:rPr lang="en-US" sz="1400" err="1"/>
              <a:t>+write</a:t>
            </a:r>
            <a:r>
              <a:rPr lang="en-US" sz="1400"/>
              <a:t> (6)</a:t>
            </a:r>
            <a:endParaRPr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 err="1"/>
              <a:t>rx</a:t>
            </a:r>
            <a:r>
              <a:rPr lang="en-US" sz="1400"/>
              <a:t> </a:t>
            </a:r>
            <a:r>
              <a:rPr sz="1400"/>
              <a:t> | </a:t>
            </a:r>
            <a:r>
              <a:rPr lang="en-US" sz="1400" err="1"/>
              <a:t>read+exec</a:t>
            </a:r>
            <a:r>
              <a:rPr lang="en-US" sz="1400"/>
              <a:t>  (5)</a:t>
            </a:r>
            <a:endParaRPr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 err="1"/>
              <a:t>rwx</a:t>
            </a:r>
            <a:r>
              <a:rPr sz="1400"/>
              <a:t> | </a:t>
            </a:r>
            <a:r>
              <a:rPr lang="en-US" sz="1400" err="1"/>
              <a:t>read+wr+ex</a:t>
            </a:r>
            <a:r>
              <a:rPr lang="en-US" sz="1400"/>
              <a:t> (7)</a:t>
            </a:r>
            <a:endParaRPr sz="1400"/>
          </a:p>
        </p:txBody>
      </p:sp>
      <p:sp>
        <p:nvSpPr>
          <p:cNvPr id="11" name="cd ~…">
            <a:extLst>
              <a:ext uri="{FF2B5EF4-FFF2-40B4-BE49-F238E27FC236}">
                <a16:creationId xmlns:a16="http://schemas.microsoft.com/office/drawing/2014/main" id="{5075175C-7750-2592-A2C1-01A0FBF37A14}"/>
              </a:ext>
            </a:extLst>
          </p:cNvPr>
          <p:cNvSpPr txBox="1"/>
          <p:nvPr/>
        </p:nvSpPr>
        <p:spPr>
          <a:xfrm>
            <a:off x="8722662" y="4821560"/>
            <a:ext cx="203581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 err="1"/>
              <a:t>chmod</a:t>
            </a:r>
            <a:r>
              <a:rPr lang="en-US" sz="1400"/>
              <a:t> 777 ./</a:t>
            </a:r>
            <a:r>
              <a:rPr lang="en-US" sz="1400" err="1"/>
              <a:t>mybash</a:t>
            </a:r>
            <a:endParaRPr sz="1400"/>
          </a:p>
        </p:txBody>
      </p:sp>
      <p:sp>
        <p:nvSpPr>
          <p:cNvPr id="12" name="cd ~…">
            <a:extLst>
              <a:ext uri="{FF2B5EF4-FFF2-40B4-BE49-F238E27FC236}">
                <a16:creationId xmlns:a16="http://schemas.microsoft.com/office/drawing/2014/main" id="{FA1C1D01-F45B-CD33-8FDA-EA00CAA75CB2}"/>
              </a:ext>
            </a:extLst>
          </p:cNvPr>
          <p:cNvSpPr txBox="1"/>
          <p:nvPr/>
        </p:nvSpPr>
        <p:spPr>
          <a:xfrm>
            <a:off x="8722662" y="5315968"/>
            <a:ext cx="18210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 err="1"/>
              <a:t>umask</a:t>
            </a:r>
            <a:r>
              <a:rPr lang="en-US" sz="1400"/>
              <a:t> 002 -&gt; 775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 err="1"/>
              <a:t>umask</a:t>
            </a:r>
            <a:r>
              <a:rPr lang="en-US" sz="1400"/>
              <a:t> 022 -&gt; 755</a:t>
            </a:r>
            <a:endParaRPr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79C66-87BB-6F4A-0706-678546F5C6C5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29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11F3-09DF-A838-30A7-CC3AB05C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2C44B3-D19E-8DA0-4147-8EEC90E4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Scripts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1DA92-3B78-1EC5-9EA6-C35384C56202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8F56F-A75B-5B9F-818A-E967DE7558B6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16" name="Definition: “A scripting or script language is a programming language for a special run-time environment that automates the execution of tasks.” — Wikipedia">
            <a:extLst>
              <a:ext uri="{FF2B5EF4-FFF2-40B4-BE49-F238E27FC236}">
                <a16:creationId xmlns:a16="http://schemas.microsoft.com/office/drawing/2014/main" id="{D887EA11-5092-BBFE-5F3A-9EA76226BE60}"/>
              </a:ext>
            </a:extLst>
          </p:cNvPr>
          <p:cNvSpPr txBox="1"/>
          <p:nvPr/>
        </p:nvSpPr>
        <p:spPr>
          <a:xfrm>
            <a:off x="1127368" y="1499464"/>
            <a:ext cx="9977167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normAutofit/>
          </a:bodyPr>
          <a:lstStyle/>
          <a:p>
            <a:pPr marL="485581" indent="-357123" algn="l" defTabSz="1853137">
              <a:lnSpc>
                <a:spcPct val="90000"/>
              </a:lnSpc>
              <a:defRPr sz="6460" spc="-129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4D737-E4AB-EAB6-9816-F192BEE406B3}"/>
              </a:ext>
            </a:extLst>
          </p:cNvPr>
          <p:cNvSpPr txBox="1"/>
          <p:nvPr/>
        </p:nvSpPr>
        <p:spPr>
          <a:xfrm>
            <a:off x="1087464" y="1437915"/>
            <a:ext cx="10017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Definition: “A scripting or script language is a </a:t>
            </a:r>
            <a:r>
              <a:rPr lang="en-GB" sz="2800" b="1">
                <a:hlinkClick r:id="rId2"/>
              </a:rPr>
              <a:t>programming language</a:t>
            </a:r>
            <a:r>
              <a:rPr lang="en-GB" sz="2800" b="1"/>
              <a:t> for a special </a:t>
            </a:r>
            <a:r>
              <a:rPr lang="en-GB" sz="2800" b="1">
                <a:hlinkClick r:id="rId3"/>
              </a:rPr>
              <a:t>run-time environment</a:t>
            </a:r>
            <a:r>
              <a:rPr lang="en-GB" sz="2800" b="1"/>
              <a:t> that automates the </a:t>
            </a:r>
            <a:r>
              <a:rPr lang="en-GB" sz="2800" b="1">
                <a:hlinkClick r:id="rId4"/>
              </a:rPr>
              <a:t>execution</a:t>
            </a:r>
            <a:r>
              <a:rPr lang="en-GB" sz="2800" b="1"/>
              <a:t> of tasks.” — 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3FAA4-FB3A-E8D3-099E-D9310B9FCAA1}"/>
              </a:ext>
            </a:extLst>
          </p:cNvPr>
          <p:cNvSpPr txBox="1"/>
          <p:nvPr/>
        </p:nvSpPr>
        <p:spPr>
          <a:xfrm>
            <a:off x="1087464" y="3363133"/>
            <a:ext cx="637755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Tasks that can be done by a human, one at a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Often interpreted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i.e. ran line by 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Usually for small programs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SH, BASH and ZSH are also scripting languages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Turing-complete languages!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E"/>
              <a:t>Google is your friend (e.g. ”for loop bash”)</a:t>
            </a:r>
          </a:p>
        </p:txBody>
      </p:sp>
    </p:spTree>
    <p:extLst>
      <p:ext uri="{BB962C8B-B14F-4D97-AF65-F5344CB8AC3E}">
        <p14:creationId xmlns:p14="http://schemas.microsoft.com/office/powerpoint/2010/main" val="113690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5729F-C6B8-AA7A-3616-840B7CA5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CA43E2-45CF-F11A-C632-732A5901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File editing (e.g. Nano)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29178-A444-00EC-3D91-56D489620176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318D9-C6C6-19B5-DCA3-54768C85DB77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16" name="Definition: “A scripting or script language is a programming language for a special run-time environment that automates the execution of tasks.” — Wikipedia">
            <a:extLst>
              <a:ext uri="{FF2B5EF4-FFF2-40B4-BE49-F238E27FC236}">
                <a16:creationId xmlns:a16="http://schemas.microsoft.com/office/drawing/2014/main" id="{9347A994-1B48-D109-9666-A623C2403887}"/>
              </a:ext>
            </a:extLst>
          </p:cNvPr>
          <p:cNvSpPr txBox="1"/>
          <p:nvPr/>
        </p:nvSpPr>
        <p:spPr>
          <a:xfrm>
            <a:off x="1127368" y="1499464"/>
            <a:ext cx="9977167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normAutofit/>
          </a:bodyPr>
          <a:lstStyle/>
          <a:p>
            <a:pPr marL="485581" indent="-357123" algn="l" defTabSz="1853137">
              <a:lnSpc>
                <a:spcPct val="90000"/>
              </a:lnSpc>
              <a:defRPr sz="6460" spc="-129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400" b="1"/>
          </a:p>
        </p:txBody>
      </p:sp>
      <p:sp>
        <p:nvSpPr>
          <p:cNvPr id="4" name="cd ~…">
            <a:extLst>
              <a:ext uri="{FF2B5EF4-FFF2-40B4-BE49-F238E27FC236}">
                <a16:creationId xmlns:a16="http://schemas.microsoft.com/office/drawing/2014/main" id="{91844626-6BD4-4FB9-39E7-2FF23596DDA3}"/>
              </a:ext>
            </a:extLst>
          </p:cNvPr>
          <p:cNvSpPr txBox="1"/>
          <p:nvPr/>
        </p:nvSpPr>
        <p:spPr>
          <a:xfrm>
            <a:off x="361327" y="1190732"/>
            <a:ext cx="18210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nano </a:t>
            </a:r>
            <a:r>
              <a:rPr lang="en-US" sz="1400" err="1"/>
              <a:t>myscript.sh</a:t>
            </a:r>
            <a:endParaRPr sz="140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1A5CB3-FC9E-4B9B-A769-CB0CCECC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6410"/>
            <a:ext cx="7772400" cy="44083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856BC-4BCE-ADDB-01A9-A52E70C59EB9}"/>
              </a:ext>
            </a:extLst>
          </p:cNvPr>
          <p:cNvGrpSpPr/>
          <p:nvPr/>
        </p:nvGrpSpPr>
        <p:grpSpPr>
          <a:xfrm>
            <a:off x="2706322" y="5749872"/>
            <a:ext cx="1013272" cy="983650"/>
            <a:chOff x="2706322" y="5749872"/>
            <a:chExt cx="1013272" cy="9836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A9CD78-5878-4026-462C-CFBD4B6D9561}"/>
                </a:ext>
              </a:extLst>
            </p:cNvPr>
            <p:cNvSpPr/>
            <p:nvPr/>
          </p:nvSpPr>
          <p:spPr>
            <a:xfrm>
              <a:off x="3432875" y="5749872"/>
              <a:ext cx="286719" cy="232474"/>
            </a:xfrm>
            <a:prstGeom prst="ellipse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160CF-2BA3-B816-4C92-187EE6DB7ED8}"/>
                </a:ext>
              </a:extLst>
            </p:cNvPr>
            <p:cNvSpPr txBox="1"/>
            <p:nvPr/>
          </p:nvSpPr>
          <p:spPr>
            <a:xfrm>
              <a:off x="2706322" y="6364190"/>
              <a:ext cx="997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>
                  <a:solidFill>
                    <a:srgbClr val="FF0000"/>
                  </a:solidFill>
                </a:rPr>
                <a:t>CTRL+O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2D8EB8-F5E8-1488-0228-E9E6799C4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220" y="5991250"/>
              <a:ext cx="269655" cy="4158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300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5239D-AC0C-BA03-7919-45C92F0AF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AB0D4-1B29-D0AE-B1F1-F65956F9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5314"/>
            <a:ext cx="7772400" cy="44083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499D763-0430-5FC3-0D99-BC978ACA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File editing (e.g. Nano)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877BB-78F0-AB2C-2362-7DC061D15140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52588-1F91-465F-A4A9-7FE5B5835C08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16" name="Definition: “A scripting or script language is a programming language for a special run-time environment that automates the execution of tasks.” — Wikipedia">
            <a:extLst>
              <a:ext uri="{FF2B5EF4-FFF2-40B4-BE49-F238E27FC236}">
                <a16:creationId xmlns:a16="http://schemas.microsoft.com/office/drawing/2014/main" id="{A5925390-2FD5-8779-F925-8AE8FE85E7FF}"/>
              </a:ext>
            </a:extLst>
          </p:cNvPr>
          <p:cNvSpPr txBox="1"/>
          <p:nvPr/>
        </p:nvSpPr>
        <p:spPr>
          <a:xfrm>
            <a:off x="1127368" y="1499464"/>
            <a:ext cx="9977167" cy="95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normAutofit/>
          </a:bodyPr>
          <a:lstStyle/>
          <a:p>
            <a:pPr marL="485581" indent="-357123" algn="l" defTabSz="1853137">
              <a:lnSpc>
                <a:spcPct val="90000"/>
              </a:lnSpc>
              <a:defRPr sz="6460" spc="-129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400" b="1"/>
          </a:p>
        </p:txBody>
      </p:sp>
      <p:sp>
        <p:nvSpPr>
          <p:cNvPr id="4" name="cd ~…">
            <a:extLst>
              <a:ext uri="{FF2B5EF4-FFF2-40B4-BE49-F238E27FC236}">
                <a16:creationId xmlns:a16="http://schemas.microsoft.com/office/drawing/2014/main" id="{C953D83B-ED55-769E-7FE9-91F772C47B8E}"/>
              </a:ext>
            </a:extLst>
          </p:cNvPr>
          <p:cNvSpPr txBox="1"/>
          <p:nvPr/>
        </p:nvSpPr>
        <p:spPr>
          <a:xfrm>
            <a:off x="361327" y="1190732"/>
            <a:ext cx="18210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nano </a:t>
            </a:r>
            <a:r>
              <a:rPr lang="en-US" sz="1400" err="1"/>
              <a:t>myscript.sh</a:t>
            </a:r>
            <a:endParaRPr sz="1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FF9B34-98A1-AFAC-667C-A6328E26D1E7}"/>
              </a:ext>
            </a:extLst>
          </p:cNvPr>
          <p:cNvGrpSpPr/>
          <p:nvPr/>
        </p:nvGrpSpPr>
        <p:grpSpPr>
          <a:xfrm>
            <a:off x="164769" y="2150371"/>
            <a:ext cx="2017569" cy="369332"/>
            <a:chOff x="164769" y="2150371"/>
            <a:chExt cx="2017569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BE7AEF-9C4E-16C9-AF69-2EC538B8032E}"/>
                </a:ext>
              </a:extLst>
            </p:cNvPr>
            <p:cNvSpPr txBox="1"/>
            <p:nvPr/>
          </p:nvSpPr>
          <p:spPr>
            <a:xfrm>
              <a:off x="164769" y="2150371"/>
              <a:ext cx="124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>
                  <a:solidFill>
                    <a:srgbClr val="FF0000"/>
                  </a:solidFill>
                </a:rPr>
                <a:t>“shebang”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396EAD-8D92-F8A1-6CDD-A15296E9126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2335037"/>
              <a:ext cx="65833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d ~…">
            <a:extLst>
              <a:ext uri="{FF2B5EF4-FFF2-40B4-BE49-F238E27FC236}">
                <a16:creationId xmlns:a16="http://schemas.microsoft.com/office/drawing/2014/main" id="{BD9E6A37-227E-D4B2-70F4-A4C10B068E38}"/>
              </a:ext>
            </a:extLst>
          </p:cNvPr>
          <p:cNvSpPr txBox="1"/>
          <p:nvPr/>
        </p:nvSpPr>
        <p:spPr>
          <a:xfrm>
            <a:off x="361327" y="6164526"/>
            <a:ext cx="182101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bash </a:t>
            </a:r>
            <a:r>
              <a:rPr lang="en-US" sz="1400" err="1"/>
              <a:t>myscript.sh</a:t>
            </a:r>
            <a:endParaRPr sz="1400"/>
          </a:p>
        </p:txBody>
      </p:sp>
      <p:sp>
        <p:nvSpPr>
          <p:cNvPr id="15" name="cd ~…">
            <a:extLst>
              <a:ext uri="{FF2B5EF4-FFF2-40B4-BE49-F238E27FC236}">
                <a16:creationId xmlns:a16="http://schemas.microsoft.com/office/drawing/2014/main" id="{49690661-F32E-38CD-C4E8-45A42AF93B56}"/>
              </a:ext>
            </a:extLst>
          </p:cNvPr>
          <p:cNvSpPr txBox="1"/>
          <p:nvPr/>
        </p:nvSpPr>
        <p:spPr>
          <a:xfrm>
            <a:off x="362958" y="6482562"/>
            <a:ext cx="1498808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./</a:t>
            </a:r>
            <a:r>
              <a:rPr lang="en-US" sz="1400" err="1"/>
              <a:t>myscript.sh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3294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E6753-C4FB-B565-ACD3-F8038764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C9C745-C697-EF44-DAB7-A0FA27F55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Variables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A0653-598D-B949-7E06-0B0D51FFF02E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2FA7C-4637-52A3-2BE4-DFE44D99C5B5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E5080-F5ED-26F7-7B5F-4A7B95D35EE4}"/>
              </a:ext>
            </a:extLst>
          </p:cNvPr>
          <p:cNvSpPr txBox="1"/>
          <p:nvPr/>
        </p:nvSpPr>
        <p:spPr>
          <a:xfrm>
            <a:off x="356461" y="1102518"/>
            <a:ext cx="652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Depending on where they are defined, variables have a </a:t>
            </a:r>
            <a:r>
              <a:rPr lang="en-BE" i="1"/>
              <a:t>scope</a:t>
            </a:r>
            <a:endParaRPr lang="en-BE"/>
          </a:p>
        </p:txBody>
      </p:sp>
      <p:sp>
        <p:nvSpPr>
          <p:cNvPr id="7" name="r | read…">
            <a:extLst>
              <a:ext uri="{FF2B5EF4-FFF2-40B4-BE49-F238E27FC236}">
                <a16:creationId xmlns:a16="http://schemas.microsoft.com/office/drawing/2014/main" id="{130B6098-060B-BFCE-1F36-C34C010FF96E}"/>
              </a:ext>
            </a:extLst>
          </p:cNvPr>
          <p:cNvSpPr txBox="1"/>
          <p:nvPr/>
        </p:nvSpPr>
        <p:spPr>
          <a:xfrm>
            <a:off x="620156" y="1594008"/>
            <a:ext cx="515044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var a = 2</a:t>
            </a:r>
            <a:endParaRPr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if a &lt; 10 then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   var b = 23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   print(b)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fi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print(b)  # for some languages this is an error</a:t>
            </a:r>
            <a:endParaRPr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B6366-2F69-E195-2029-B96BD8FE3A55}"/>
              </a:ext>
            </a:extLst>
          </p:cNvPr>
          <p:cNvSpPr txBox="1"/>
          <p:nvPr/>
        </p:nvSpPr>
        <p:spPr>
          <a:xfrm>
            <a:off x="322880" y="3450595"/>
            <a:ext cx="6579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In the shell, variables have 3 scopes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E" i="1"/>
              <a:t>Local</a:t>
            </a:r>
            <a:r>
              <a:rPr lang="en-BE"/>
              <a:t>: within a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E" i="1"/>
              <a:t>Process</a:t>
            </a:r>
            <a:r>
              <a:rPr lang="en-BE"/>
              <a:t>: within the current shell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E" i="1"/>
              <a:t>Environment: </a:t>
            </a:r>
            <a:r>
              <a:rPr lang="en-BE"/>
              <a:t>within the current process and its children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i="1"/>
              <a:t>e</a:t>
            </a:r>
            <a:r>
              <a:rPr lang="en-BE" i="1"/>
              <a:t>.g. </a:t>
            </a:r>
            <a:r>
              <a:rPr lang="en-BE"/>
              <a:t>any program executed within the current shell</a:t>
            </a:r>
          </a:p>
        </p:txBody>
      </p:sp>
      <p:sp>
        <p:nvSpPr>
          <p:cNvPr id="18" name="r | read…">
            <a:extLst>
              <a:ext uri="{FF2B5EF4-FFF2-40B4-BE49-F238E27FC236}">
                <a16:creationId xmlns:a16="http://schemas.microsoft.com/office/drawing/2014/main" id="{9A4743BD-4B02-A078-F412-C56B7D90D177}"/>
              </a:ext>
            </a:extLst>
          </p:cNvPr>
          <p:cNvSpPr txBox="1"/>
          <p:nvPr/>
        </p:nvSpPr>
        <p:spPr>
          <a:xfrm>
            <a:off x="459054" y="5522005"/>
            <a:ext cx="547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400"/>
              <a:t>  export | export variable (make it environmental)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400"/>
              <a:t>  env    | print all environmental variables</a:t>
            </a:r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2FE9D6-657F-FBCD-06E3-1CA8EA3E3015}"/>
              </a:ext>
            </a:extLst>
          </p:cNvPr>
          <p:cNvSpPr txBox="1"/>
          <p:nvPr/>
        </p:nvSpPr>
        <p:spPr>
          <a:xfrm>
            <a:off x="298005" y="5152673"/>
            <a:ext cx="65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Commands</a:t>
            </a:r>
          </a:p>
        </p:txBody>
      </p:sp>
      <p:sp>
        <p:nvSpPr>
          <p:cNvPr id="20" name="r | read…">
            <a:extLst>
              <a:ext uri="{FF2B5EF4-FFF2-40B4-BE49-F238E27FC236}">
                <a16:creationId xmlns:a16="http://schemas.microsoft.com/office/drawing/2014/main" id="{24A7FB05-BCC6-BAB1-2894-41DC0A8DC8A8}"/>
              </a:ext>
            </a:extLst>
          </p:cNvPr>
          <p:cNvSpPr txBox="1"/>
          <p:nvPr/>
        </p:nvSpPr>
        <p:spPr>
          <a:xfrm>
            <a:off x="6962950" y="2218536"/>
            <a:ext cx="4158462" cy="3118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a=“this is a variable”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echo $a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bash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echo $a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exit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endParaRPr lang="en-US" sz="1400"/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export a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echo $a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bash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echo $a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US" sz="1400"/>
              <a:t>unset $a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7397D-8AC4-4B81-00D2-ABA95DA0D396}"/>
              </a:ext>
            </a:extLst>
          </p:cNvPr>
          <p:cNvSpPr txBox="1"/>
          <p:nvPr/>
        </p:nvSpPr>
        <p:spPr>
          <a:xfrm>
            <a:off x="6962950" y="1768653"/>
            <a:ext cx="499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/>
              <a:t>Examples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8528-2683-8C28-1267-D2FA603B34B2}"/>
              </a:ext>
            </a:extLst>
          </p:cNvPr>
          <p:cNvSpPr txBox="1"/>
          <p:nvPr/>
        </p:nvSpPr>
        <p:spPr>
          <a:xfrm>
            <a:off x="7609668" y="2702197"/>
            <a:ext cx="3511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You should see the content of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A8C4D8-23ED-2A64-0CAA-486EBD5FDB0E}"/>
              </a:ext>
            </a:extLst>
          </p:cNvPr>
          <p:cNvSpPr txBox="1"/>
          <p:nvPr/>
        </p:nvSpPr>
        <p:spPr>
          <a:xfrm>
            <a:off x="7609668" y="3135759"/>
            <a:ext cx="3511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A new bash child process is started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1E12B-F466-F5F1-4187-4C1F80B59EDD}"/>
              </a:ext>
            </a:extLst>
          </p:cNvPr>
          <p:cNvSpPr txBox="1"/>
          <p:nvPr/>
        </p:nvSpPr>
        <p:spPr>
          <a:xfrm>
            <a:off x="7609668" y="3569321"/>
            <a:ext cx="3511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You should see a blank line (undefined)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E2AB5-027D-9A03-170B-1A4016C2B5E4}"/>
              </a:ext>
            </a:extLst>
          </p:cNvPr>
          <p:cNvSpPr txBox="1"/>
          <p:nvPr/>
        </p:nvSpPr>
        <p:spPr>
          <a:xfrm>
            <a:off x="7609668" y="4002883"/>
            <a:ext cx="3511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Exit the child bash process</a:t>
            </a:r>
          </a:p>
        </p:txBody>
      </p:sp>
    </p:spTree>
    <p:extLst>
      <p:ext uri="{BB962C8B-B14F-4D97-AF65-F5344CB8AC3E}">
        <p14:creationId xmlns:p14="http://schemas.microsoft.com/office/powerpoint/2010/main" val="35701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8" grpId="0"/>
      <p:bldP spid="19" grpId="0"/>
      <p:bldP spid="20" grpId="0" uiExpand="1" build="p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6262-703D-1F0F-CF89-19E162F3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68E763-6DC8-F8E0-CA89-2B0B96DE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Environmental Variables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450B-7D0D-1499-CF60-8A4E4F9AECE3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7C4CA-2173-5E4E-AF91-6BA418228C00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7889E0-7FAB-33E8-0878-303EFBF0E7A0}"/>
              </a:ext>
            </a:extLst>
          </p:cNvPr>
          <p:cNvSpPr txBox="1"/>
          <p:nvPr/>
        </p:nvSpPr>
        <p:spPr>
          <a:xfrm>
            <a:off x="356461" y="1102518"/>
            <a:ext cx="652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Usually define behaviour of underlying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Naming conventiong: NAME_OF_VARIABLE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9980D1-8418-9E7C-568E-DFD0C220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467" y="2058369"/>
            <a:ext cx="7772400" cy="44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D2D61-38DD-C086-09B4-2ED24D3A6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AE42E0-C42A-BB13-38AF-0FD59C46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The PATH environmental variable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FDF1E-EAA9-1375-1FBC-1B56B6493BAE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77C46-6258-7047-4AB0-980EDAC13100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5385D-0834-6421-9A26-D5C72C053184}"/>
              </a:ext>
            </a:extLst>
          </p:cNvPr>
          <p:cNvSpPr txBox="1"/>
          <p:nvPr/>
        </p:nvSpPr>
        <p:spPr>
          <a:xfrm>
            <a:off x="356461" y="1102518"/>
            <a:ext cx="652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000"/>
              <a:t>Or where to look for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BB181-1CAD-1F21-977F-DBADEBEFBF6B}"/>
              </a:ext>
            </a:extLst>
          </p:cNvPr>
          <p:cNvSpPr txBox="1"/>
          <p:nvPr/>
        </p:nvSpPr>
        <p:spPr>
          <a:xfrm>
            <a:off x="356460" y="1594008"/>
            <a:ext cx="103115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BE"/>
              <a:t>To execute a script we made, we need to provide the full path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BE"/>
              <a:t>E.g.: </a:t>
            </a:r>
            <a:r>
              <a:rPr lang="en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~/course/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mybin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myscript.sh</a:t>
            </a: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BE">
                <a:ea typeface="Menlo" panose="020B0609030804020204" pitchFamily="49" charset="0"/>
                <a:cs typeface="Menlo" panose="020B0609030804020204" pitchFamily="49" charset="0"/>
              </a:rPr>
              <a:t>But for other programs, it is not necessary: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E.g.: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This is because the shell has a list of places to look for the executable files in case the full path is not specified: the PATH variable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Each element of the list is separated by “:” and the order matters</a:t>
            </a:r>
            <a:endParaRPr lang="en-BE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48641A0-9293-2A20-C929-10885738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341" y="4547748"/>
            <a:ext cx="5722857" cy="1054747"/>
          </a:xfrm>
          <a:prstGeom prst="rect">
            <a:avLst/>
          </a:prstGeom>
        </p:spPr>
      </p:pic>
      <p:sp>
        <p:nvSpPr>
          <p:cNvPr id="10" name="r | read…">
            <a:extLst>
              <a:ext uri="{FF2B5EF4-FFF2-40B4-BE49-F238E27FC236}">
                <a16:creationId xmlns:a16="http://schemas.microsoft.com/office/drawing/2014/main" id="{EDC22B48-371E-2FDD-2420-B7F3E7C2DFBC}"/>
              </a:ext>
            </a:extLst>
          </p:cNvPr>
          <p:cNvSpPr txBox="1"/>
          <p:nvPr/>
        </p:nvSpPr>
        <p:spPr>
          <a:xfrm>
            <a:off x="455800" y="5525850"/>
            <a:ext cx="5906253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400"/>
              <a:t>  which     | locate a command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400"/>
              <a:t>  echo $PATH 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GB" sz="1400"/>
              <a:t>  export PATH=“/home/</a:t>
            </a:r>
            <a:r>
              <a:rPr lang="en-GB" sz="1400" err="1"/>
              <a:t>fraimondo</a:t>
            </a:r>
            <a:r>
              <a:rPr lang="en-GB" sz="1400"/>
              <a:t>/course/</a:t>
            </a:r>
            <a:r>
              <a:rPr lang="en-GB" sz="1400" err="1"/>
              <a:t>mybin</a:t>
            </a:r>
            <a:r>
              <a:rPr lang="en-GB" sz="1400"/>
              <a:t>/:${PATH}”</a:t>
            </a:r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1562C-96D2-FD50-4096-374042EC463D}"/>
              </a:ext>
            </a:extLst>
          </p:cNvPr>
          <p:cNvSpPr txBox="1"/>
          <p:nvPr/>
        </p:nvSpPr>
        <p:spPr>
          <a:xfrm>
            <a:off x="298005" y="5152673"/>
            <a:ext cx="65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60353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6779-A197-B4E1-CF16-09A032BC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7D7696-0839-B078-D9DA-EF6B1796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Resource / configuration files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70AA2A-AF09-D6F5-BF34-9467F2579082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350">
                <a:ea typeface="+mn-lt"/>
                <a:cs typeface="+mn-lt"/>
              </a:rPr>
              <a:t>Resource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75287-4913-3C5A-9B9D-8DE1001C272C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51EC8-AC1A-BB43-9826-30F6689BAD55}"/>
              </a:ext>
            </a:extLst>
          </p:cNvPr>
          <p:cNvSpPr txBox="1"/>
          <p:nvPr/>
        </p:nvSpPr>
        <p:spPr>
          <a:xfrm>
            <a:off x="356461" y="1102518"/>
            <a:ext cx="652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000"/>
              <a:t>What If I need to set the path every time I start the shell?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CC608-60DF-7A4A-6FDD-4A58C6584EF6}"/>
              </a:ext>
            </a:extLst>
          </p:cNvPr>
          <p:cNvSpPr txBox="1"/>
          <p:nvPr/>
        </p:nvSpPr>
        <p:spPr>
          <a:xfrm>
            <a:off x="356460" y="1594008"/>
            <a:ext cx="10311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BE"/>
              <a:t>Depending on the shell, we have specific configuration files that are taken into consideration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~/.</a:t>
            </a:r>
            <a:r>
              <a:rPr lang="en-US" err="1"/>
              <a:t>bashrc</a:t>
            </a:r>
            <a:endParaRPr lang="en-US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~/.</a:t>
            </a:r>
            <a:r>
              <a:rPr lang="en-US" err="1"/>
              <a:t>zshrc</a:t>
            </a:r>
            <a:endParaRPr lang="en-US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Many other tools have their configuration files somewhere in the user’s home directory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SSH: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~/.ssh/config</a:t>
            </a: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Git: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~/.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gitconfig</a:t>
            </a: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600"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~/.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condarc</a:t>
            </a: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5FCCE-0CD4-C012-6A00-4C20C147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EB84B3-EB7D-E63E-B912-786977CF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Remote Shells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EED07-2A49-8ABA-A03B-048DC4F7C044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Resource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ssh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7F210-521F-39CC-BDA1-B02D2C5533A7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B52A5-0AFE-A07F-D90C-929C94C63F5D}"/>
              </a:ext>
            </a:extLst>
          </p:cNvPr>
          <p:cNvSpPr txBox="1"/>
          <p:nvPr/>
        </p:nvSpPr>
        <p:spPr>
          <a:xfrm>
            <a:off x="356461" y="1102518"/>
            <a:ext cx="652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000"/>
              <a:t>I need to access a shell, but not here!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8A64-1190-35B4-0E37-660E2C7E92F0}"/>
              </a:ext>
            </a:extLst>
          </p:cNvPr>
          <p:cNvSpPr txBox="1"/>
          <p:nvPr/>
        </p:nvSpPr>
        <p:spPr>
          <a:xfrm>
            <a:off x="354793" y="1469593"/>
            <a:ext cx="6425715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/>
              <a:t>Secure Shell (SSH) is a network protocol to securely operate a remote shell</a:t>
            </a: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Basic Usage: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user@host</a:t>
            </a: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/>
              <a:t>Example: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 fraimondo@juseless.inm7.de</a:t>
            </a:r>
            <a:endParaRPr lang="en-US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It’s quite simple, but can be simpler:</a:t>
            </a: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Host aliases can be used to define parameters</a:t>
            </a:r>
          </a:p>
          <a:p>
            <a:pPr marL="1200150" lvl="2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err="1">
                <a:ea typeface="Menlo" panose="020B0609030804020204" pitchFamily="49" charset="0"/>
                <a:cs typeface="Menlo" panose="020B0609030804020204" pitchFamily="49" charset="0"/>
              </a:rPr>
              <a:t>E.g</a:t>
            </a: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 in ~/.ssh/config (in the client computer)</a:t>
            </a:r>
          </a:p>
          <a:p>
            <a:pPr lvl="3">
              <a:spcAft>
                <a:spcPts val="200"/>
              </a:spcAft>
            </a:pP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>
              <a:spcAft>
                <a:spcPts val="200"/>
              </a:spcAft>
            </a:pP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>
              <a:spcAft>
                <a:spcPts val="200"/>
              </a:spcAft>
            </a:pP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>
              <a:spcAft>
                <a:spcPts val="200"/>
              </a:spcAft>
            </a:pP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>
              <a:spcAft>
                <a:spcPts val="200"/>
              </a:spcAft>
            </a:pP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00150" lvl="2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Then just  </a:t>
            </a:r>
            <a:r>
              <a:rPr lang="en-GB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 </a:t>
            </a:r>
            <a:r>
              <a:rPr lang="en-GB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juseless</a:t>
            </a:r>
            <a:endParaRPr lang="en-GB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Private/Public key pairs can be used to authenticate (without password!)</a:t>
            </a:r>
          </a:p>
          <a:p>
            <a:pPr marL="1200150" lvl="2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>
                <a:ea typeface="Menlo" panose="020B0609030804020204" pitchFamily="49" charset="0"/>
                <a:cs typeface="Menlo" panose="020B0609030804020204" pitchFamily="49" charset="0"/>
              </a:rPr>
              <a:t>The private key is stored in the client</a:t>
            </a:r>
          </a:p>
          <a:p>
            <a:pPr marL="1200150" lvl="2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GB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A1DE-679B-DFC3-E253-A4D1900CE46F}"/>
              </a:ext>
            </a:extLst>
          </p:cNvPr>
          <p:cNvSpPr txBox="1"/>
          <p:nvPr/>
        </p:nvSpPr>
        <p:spPr>
          <a:xfrm>
            <a:off x="1799739" y="3669989"/>
            <a:ext cx="59261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40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Host juseless</a:t>
            </a:r>
          </a:p>
          <a:p>
            <a:r>
              <a:rPr lang="en-BE" sz="140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HostName juseless.inm7.de</a:t>
            </a:r>
          </a:p>
          <a:p>
            <a:r>
              <a:rPr lang="en-BE" sz="140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User fraimondo</a:t>
            </a:r>
          </a:p>
          <a:p>
            <a:r>
              <a:rPr lang="en-BE" sz="140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ServerAliveInterval 60</a:t>
            </a:r>
          </a:p>
          <a:p>
            <a:r>
              <a:rPr lang="en-BE" sz="140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ServerAliveCountMax 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DB05D0-401A-B60B-D4FE-66A3E188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47" y="4455018"/>
            <a:ext cx="3811292" cy="190564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C28712-4FB3-B7AF-3B38-AADFA932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911" y="1817409"/>
            <a:ext cx="4555964" cy="23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1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bldLvl="2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823A-D309-D16C-4774-61F98E1E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06058"/>
          </a:xfrm>
        </p:spPr>
        <p:txBody>
          <a:bodyPr/>
          <a:lstStyle/>
          <a:p>
            <a:r>
              <a:rPr lang="en-BE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0163-ED33-FF48-EF75-96DFF730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do we program?</a:t>
            </a:r>
          </a:p>
          <a:p>
            <a:r>
              <a:rPr lang="en-BE"/>
              <a:t>How do we program?</a:t>
            </a:r>
          </a:p>
        </p:txBody>
      </p:sp>
    </p:spTree>
    <p:extLst>
      <p:ext uri="{BB962C8B-B14F-4D97-AF65-F5344CB8AC3E}">
        <p14:creationId xmlns:p14="http://schemas.microsoft.com/office/powerpoint/2010/main" val="117141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6FDD-9B28-D82E-1C41-DAEF9007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05C55C-A961-05C2-ECEF-FA810F8C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Data Transfer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0BF24-A0F8-23F8-9EA6-E8B896EC9ED6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Resource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ssh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5639E-A2AF-E03E-0AE4-24B439D18429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DEAA2-F2CF-1AF0-63C8-7C2724382C5D}"/>
              </a:ext>
            </a:extLst>
          </p:cNvPr>
          <p:cNvSpPr txBox="1"/>
          <p:nvPr/>
        </p:nvSpPr>
        <p:spPr>
          <a:xfrm>
            <a:off x="455800" y="3130312"/>
            <a:ext cx="65790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test_copy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–r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test_copy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juseless.inm7.de:.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apvz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test_copy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juseless.inm7.de:.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https://urltosomefile.com/pathtofile.txt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5" name="r | read…">
            <a:extLst>
              <a:ext uri="{FF2B5EF4-FFF2-40B4-BE49-F238E27FC236}">
                <a16:creationId xmlns:a16="http://schemas.microsoft.com/office/drawing/2014/main" id="{722C2A42-C6CC-63EC-819C-A313249ACA3C}"/>
              </a:ext>
            </a:extLst>
          </p:cNvPr>
          <p:cNvSpPr txBox="1"/>
          <p:nvPr/>
        </p:nvSpPr>
        <p:spPr>
          <a:xfrm>
            <a:off x="455800" y="1620856"/>
            <a:ext cx="5906253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400">
                <a:latin typeface="Andale Mono" panose="020B0509000000000004" pitchFamily="49" charset="0"/>
              </a:rPr>
              <a:t>scp   | secure copy protocol (over ssh)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GB" sz="1400" err="1">
                <a:latin typeface="Andale Mono" panose="020B0509000000000004" pitchFamily="49" charset="0"/>
              </a:rPr>
              <a:t>rsync</a:t>
            </a:r>
            <a:r>
              <a:rPr lang="en-GB" sz="1400">
                <a:latin typeface="Andale Mono" panose="020B0509000000000004" pitchFamily="49" charset="0"/>
              </a:rPr>
              <a:t> | sync protocol (works locally and remote)	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GB" sz="1400" err="1">
                <a:latin typeface="Andale Mono" panose="020B0509000000000004" pitchFamily="49" charset="0"/>
              </a:rPr>
              <a:t>wget</a:t>
            </a:r>
            <a:r>
              <a:rPr lang="en-GB" sz="1400">
                <a:latin typeface="Andale Mono" panose="020B0509000000000004" pitchFamily="49" charset="0"/>
              </a:rPr>
              <a:t>  | network downloader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26297-8133-E921-45D7-C5A7FB4F352F}"/>
              </a:ext>
            </a:extLst>
          </p:cNvPr>
          <p:cNvSpPr txBox="1"/>
          <p:nvPr/>
        </p:nvSpPr>
        <p:spPr>
          <a:xfrm>
            <a:off x="298005" y="1247679"/>
            <a:ext cx="65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Commands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B96F8-9819-CF8C-D9C4-257BDDBF1198}"/>
              </a:ext>
            </a:extLst>
          </p:cNvPr>
          <p:cNvSpPr txBox="1"/>
          <p:nvPr/>
        </p:nvSpPr>
        <p:spPr>
          <a:xfrm>
            <a:off x="7477932" y="3713436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C00000"/>
                </a:solidFill>
              </a:rPr>
              <a:t>This will copy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B9C2CC-B1E9-9D48-ACAF-1C547569622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749871" y="3898102"/>
            <a:ext cx="172806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BF7A2C-1AB6-67FA-503F-787B70866956}"/>
              </a:ext>
            </a:extLst>
          </p:cNvPr>
          <p:cNvSpPr txBox="1"/>
          <p:nvPr/>
        </p:nvSpPr>
        <p:spPr>
          <a:xfrm>
            <a:off x="7477932" y="4267434"/>
            <a:ext cx="391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C00000"/>
                </a:solidFill>
              </a:rPr>
              <a:t>This will synchronize (only copy new)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D9F5A3-8F49-39B2-F43C-07FDE70AB46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176075" y="4452100"/>
            <a:ext cx="13018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B0ED20-37D9-C3C4-44D1-89DDBAAEB512}"/>
              </a:ext>
            </a:extLst>
          </p:cNvPr>
          <p:cNvSpPr txBox="1"/>
          <p:nvPr/>
        </p:nvSpPr>
        <p:spPr>
          <a:xfrm>
            <a:off x="7477932" y="4769910"/>
            <a:ext cx="392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C00000"/>
                </a:solidFill>
              </a:rPr>
              <a:t>Just download the file from some URL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F3C15E-CCC8-4C2F-C839-ADF6998C73DB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6877036" y="4954576"/>
            <a:ext cx="6008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EFC0A3-38AB-5972-B02E-25EFAFC79C85}"/>
              </a:ext>
            </a:extLst>
          </p:cNvPr>
          <p:cNvSpPr txBox="1"/>
          <p:nvPr/>
        </p:nvSpPr>
        <p:spPr>
          <a:xfrm>
            <a:off x="7477932" y="4267434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C00000"/>
                </a:solidFill>
              </a:rPr>
              <a:t>This will copy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56021B-6725-1140-6B2D-088C26E915D4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749871" y="4452100"/>
            <a:ext cx="172806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11" grpId="0"/>
      <p:bldP spid="25" grpId="0"/>
      <p:bldP spid="27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B5C3C-C08B-9016-4A81-BF1C8288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0316A0-3AA1-FA93-27CF-F632CEAAB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Persistent remote shell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D7838-7EDA-202D-1727-C09FD6FDFF76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Resource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ssh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99B3F-ED09-2AF6-1BEC-7DC4E92ACC44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8450-3C86-2DCB-1781-E3A5E2306528}"/>
              </a:ext>
            </a:extLst>
          </p:cNvPr>
          <p:cNvSpPr txBox="1"/>
          <p:nvPr/>
        </p:nvSpPr>
        <p:spPr>
          <a:xfrm>
            <a:off x="356461" y="1102518"/>
            <a:ext cx="1055434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A remote shell is a local process (in the client) that exists as long as the connection is open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As any process, if the parent process ends (connection broken), the child are terminated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Unless we use a </a:t>
            </a:r>
            <a:r>
              <a:rPr lang="en-BE" sz="2400" i="1"/>
              <a:t>terminal multiplexer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41024-4852-CD86-4C11-6B64DC1691CE}"/>
              </a:ext>
            </a:extLst>
          </p:cNvPr>
          <p:cNvGrpSpPr/>
          <p:nvPr/>
        </p:nvGrpSpPr>
        <p:grpSpPr>
          <a:xfrm>
            <a:off x="420490" y="3717052"/>
            <a:ext cx="11350183" cy="3016470"/>
            <a:chOff x="420490" y="3717052"/>
            <a:chExt cx="11350183" cy="30164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589909-E2FC-3CF2-6616-29AA1B90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90" y="3740173"/>
              <a:ext cx="3886199" cy="2911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05BE52-F91B-127A-5B40-3D69553B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064" y="3739547"/>
              <a:ext cx="3887035" cy="2912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C670B2-1F92-75D3-27C5-BC0D92F5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3638" y="3717052"/>
              <a:ext cx="3887035" cy="29734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D8147E-39A7-0225-D476-4C738A61ED1B}"/>
                </a:ext>
              </a:extLst>
            </p:cNvPr>
            <p:cNvSpPr txBox="1"/>
            <p:nvPr/>
          </p:nvSpPr>
          <p:spPr>
            <a:xfrm>
              <a:off x="1942273" y="6364190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tmux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8237C9-A3D3-219E-CBDC-89EAAC2046EF}"/>
                </a:ext>
              </a:extLst>
            </p:cNvPr>
            <p:cNvSpPr txBox="1"/>
            <p:nvPr/>
          </p:nvSpPr>
          <p:spPr>
            <a:xfrm>
              <a:off x="5686812" y="6364190"/>
              <a:ext cx="862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screen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D95E8D-3C96-2AD5-B26F-596633D0CA8C}"/>
                </a:ext>
              </a:extLst>
            </p:cNvPr>
            <p:cNvSpPr txBox="1"/>
            <p:nvPr/>
          </p:nvSpPr>
          <p:spPr>
            <a:xfrm>
              <a:off x="9438552" y="6364190"/>
              <a:ext cx="798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byobu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5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86E7-6124-02FA-02DD-6E0A7765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25F201-FB6D-27DE-399E-70B80E41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Persistent remote shell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D771C-A46D-9E31-AAAB-C0E2E272A353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Resource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ssh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3EC06-896C-6B80-26CA-404852BD2A38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pic>
        <p:nvPicPr>
          <p:cNvPr id="5" name="video_tmux">
            <a:hlinkClick r:id="" action="ppaction://media"/>
            <a:extLst>
              <a:ext uri="{FF2B5EF4-FFF2-40B4-BE49-F238E27FC236}">
                <a16:creationId xmlns:a16="http://schemas.microsoft.com/office/drawing/2014/main" id="{6138D333-F58F-C54F-17F7-155399ED0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97"/>
          <a:stretch/>
        </p:blipFill>
        <p:spPr>
          <a:xfrm>
            <a:off x="1748322" y="1348353"/>
            <a:ext cx="8280400" cy="51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5A2C5-099E-8B67-8619-270709B9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6EFE3B-C08E-51C4-CEA3-CC309115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Input/Output: special files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83E98-61F6-3E24-2571-926509644C8F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Resource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ssh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350">
                <a:ea typeface="+mn-lt"/>
                <a:cs typeface="+mn-lt"/>
              </a:rPr>
              <a:t>Pipes </a:t>
            </a:r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BCF62-6746-5652-87BA-1ABF47FFEDD4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8F645-5981-1F8B-54BD-E88DB1181D94}"/>
              </a:ext>
            </a:extLst>
          </p:cNvPr>
          <p:cNvSpPr txBox="1"/>
          <p:nvPr/>
        </p:nvSpPr>
        <p:spPr>
          <a:xfrm>
            <a:off x="352934" y="1805903"/>
            <a:ext cx="10554346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BE" sz="2400"/>
              <a:t>As mentioned before, there are two kinds of special files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Block devices: access with addresses. E.g. memory, drives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Character devices: access as a stream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/dev/zero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/dev/random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/dev/null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/dev/stdin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/dev/stdout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/dev/stderr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i="1"/>
          </a:p>
        </p:txBody>
      </p:sp>
      <p:sp>
        <p:nvSpPr>
          <p:cNvPr id="7" name="r | read…">
            <a:extLst>
              <a:ext uri="{FF2B5EF4-FFF2-40B4-BE49-F238E27FC236}">
                <a16:creationId xmlns:a16="http://schemas.microsoft.com/office/drawing/2014/main" id="{D2A6225B-F09B-9A59-30BF-D91C7E3D2B84}"/>
              </a:ext>
            </a:extLst>
          </p:cNvPr>
          <p:cNvSpPr txBox="1"/>
          <p:nvPr/>
        </p:nvSpPr>
        <p:spPr>
          <a:xfrm>
            <a:off x="6285747" y="4987037"/>
            <a:ext cx="590625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GB" sz="1400"/>
              <a:t>c</a:t>
            </a:r>
            <a:r>
              <a:rPr lang="en-BE" sz="1400"/>
              <a:t>at /dev/random</a:t>
            </a:r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6A167-7E07-9FEB-E175-6516879FA188}"/>
              </a:ext>
            </a:extLst>
          </p:cNvPr>
          <p:cNvSpPr txBox="1"/>
          <p:nvPr/>
        </p:nvSpPr>
        <p:spPr>
          <a:xfrm>
            <a:off x="6253795" y="4545891"/>
            <a:ext cx="657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Example </a:t>
            </a:r>
          </a:p>
          <a:p>
            <a:endParaRPr lang="en-BE"/>
          </a:p>
          <a:p>
            <a:endParaRPr lang="en-BE"/>
          </a:p>
          <a:p>
            <a:r>
              <a:rPr lang="en-BE"/>
              <a:t>(use CTRL+C) to stop</a:t>
            </a:r>
          </a:p>
        </p:txBody>
      </p:sp>
    </p:spTree>
    <p:extLst>
      <p:ext uri="{BB962C8B-B14F-4D97-AF65-F5344CB8AC3E}">
        <p14:creationId xmlns:p14="http://schemas.microsoft.com/office/powerpoint/2010/main" val="24425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165D-4A63-B395-E31F-31E4D01E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64157B-F075-2801-C5AF-33F364D5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Input/Output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12EFE-ACB9-7E9A-6CF0-FE962E38F343}"/>
              </a:ext>
            </a:extLst>
          </p:cNvPr>
          <p:cNvSpPr txBox="1"/>
          <p:nvPr/>
        </p:nvSpPr>
        <p:spPr>
          <a:xfrm>
            <a:off x="1524000" y="124478"/>
            <a:ext cx="9144000" cy="25391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Files and directories </a:t>
            </a:r>
            <a:r>
              <a:rPr lang="en-US" sz="12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Permissions</a:t>
            </a:r>
            <a:r>
              <a:rPr lang="en-US" sz="12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Script</a:t>
            </a:r>
            <a:r>
              <a:rPr lang="en-US" sz="12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Environmental variables</a:t>
            </a:r>
            <a:r>
              <a:rPr lang="en-US" sz="12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 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Resource</a:t>
            </a:r>
            <a:r>
              <a:rPr lang="en-US" sz="12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ssh</a:t>
            </a:r>
            <a:r>
              <a:rPr lang="en-US" sz="12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| </a:t>
            </a:r>
            <a:r>
              <a:rPr lang="en-US" sz="1200">
                <a:ea typeface="+mn-lt"/>
                <a:cs typeface="+mn-lt"/>
              </a:rPr>
              <a:t>Pipes </a:t>
            </a:r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EED0C-7B0A-C139-6A29-50510550E779}"/>
              </a:ext>
            </a:extLst>
          </p:cNvPr>
          <p:cNvSpPr txBox="1"/>
          <p:nvPr/>
        </p:nvSpPr>
        <p:spPr>
          <a:xfrm>
            <a:off x="10573966" y="-135214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43107-A463-7DBE-3577-99D26C1BA4AF}"/>
              </a:ext>
            </a:extLst>
          </p:cNvPr>
          <p:cNvSpPr txBox="1"/>
          <p:nvPr/>
        </p:nvSpPr>
        <p:spPr>
          <a:xfrm>
            <a:off x="352934" y="1805903"/>
            <a:ext cx="10554346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BE" sz="2000"/>
              <a:t>CLI processes read from </a:t>
            </a:r>
            <a:r>
              <a:rPr lang="en-BE" sz="2000" i="1"/>
              <a:t>stdin</a:t>
            </a:r>
            <a:r>
              <a:rPr lang="en-BE" sz="2000"/>
              <a:t> and write to </a:t>
            </a:r>
            <a:r>
              <a:rPr lang="en-BE" sz="2000" i="1"/>
              <a:t>stdout/stderr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000"/>
              <a:t>Ej-1: </a:t>
            </a:r>
            <a:r>
              <a:rPr lang="en-BE" sz="2000">
                <a:latin typeface="Courier New" panose="02070309020205020404" pitchFamily="49" charset="0"/>
                <a:cs typeface="Courier New" panose="02070309020205020404" pitchFamily="49" charset="0"/>
              </a:rPr>
              <a:t>echo Hola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>
                <a:cs typeface="Courier New" panose="02070309020205020404" pitchFamily="49" charset="0"/>
              </a:rPr>
              <a:t>Will echo the arguments into </a:t>
            </a:r>
            <a:r>
              <a:rPr lang="en-GB" sz="2000" i="1" err="1">
                <a:cs typeface="Courier New" panose="02070309020205020404" pitchFamily="49" charset="0"/>
              </a:rPr>
              <a:t>stdout</a:t>
            </a:r>
            <a:endParaRPr lang="en-BE" sz="2000" i="1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000"/>
              <a:t>Ej-2: </a:t>
            </a:r>
            <a:r>
              <a:rPr lang="en-BE" sz="2000">
                <a:latin typeface="Courier New" panose="02070309020205020404" pitchFamily="49" charset="0"/>
                <a:cs typeface="Courier New" panose="02070309020205020404" pitchFamily="49" charset="0"/>
              </a:rPr>
              <a:t>cat myscript.sh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000">
                <a:cs typeface="Courier New" panose="02070309020205020404" pitchFamily="49" charset="0"/>
              </a:rPr>
              <a:t>Will read from the file and write to </a:t>
            </a:r>
            <a:r>
              <a:rPr lang="en-BE" sz="2000" i="1">
                <a:cs typeface="Courier New" panose="02070309020205020404" pitchFamily="49" charset="0"/>
              </a:rPr>
              <a:t>stdout</a:t>
            </a:r>
            <a:endParaRPr lang="en-BE" sz="2000" i="1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000"/>
              <a:t>But we can </a:t>
            </a:r>
            <a:r>
              <a:rPr lang="en-BE" sz="2000" i="1"/>
              <a:t>redirect</a:t>
            </a:r>
            <a:r>
              <a:rPr lang="en-BE" sz="2000"/>
              <a:t> </a:t>
            </a:r>
            <a:r>
              <a:rPr lang="en-BE" sz="2000" i="1"/>
              <a:t>stdin, stdout and stderr!</a:t>
            </a:r>
            <a:endParaRPr lang="en-BE" sz="2000"/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000" i="1"/>
          </a:p>
        </p:txBody>
      </p:sp>
      <p:sp>
        <p:nvSpPr>
          <p:cNvPr id="2" name="r | read…">
            <a:extLst>
              <a:ext uri="{FF2B5EF4-FFF2-40B4-BE49-F238E27FC236}">
                <a16:creationId xmlns:a16="http://schemas.microsoft.com/office/drawing/2014/main" id="{F418B7C1-4CA4-8F3F-F937-E002E2751862}"/>
              </a:ext>
            </a:extLst>
          </p:cNvPr>
          <p:cNvSpPr txBox="1"/>
          <p:nvPr/>
        </p:nvSpPr>
        <p:spPr>
          <a:xfrm>
            <a:off x="591376" y="4142015"/>
            <a:ext cx="659593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&lt;    | redirect input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&gt;    | redirect standard output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2&gt;   | redirect standard error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&amp;&gt;   | redirect standard output and standard error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&gt;&gt;   | redirect standard output (append to file)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2&gt;&gt;  | redirect standard error (append to file)</a:t>
            </a:r>
          </a:p>
          <a:p>
            <a:pPr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&amp;&gt;&gt;  | redirect standard output and standard error (append to file)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2&gt;&amp;1 | redirect standard error to standard output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lang="en-BE" sz="1200"/>
              <a:t>  |    | redirect standard output to input (pipe)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00A37-C398-7728-307C-6F5177C4687D}"/>
              </a:ext>
            </a:extLst>
          </p:cNvPr>
          <p:cNvSpPr txBox="1"/>
          <p:nvPr/>
        </p:nvSpPr>
        <p:spPr>
          <a:xfrm>
            <a:off x="7511829" y="3801364"/>
            <a:ext cx="35952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echo Hola 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- &lt;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echo another line &gt;&gt;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- &lt;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echo yet another line &gt;&gt;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echo more lines &gt;&gt;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 | grep yet</a:t>
            </a: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 | grep yet 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filtered.txt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filtered.txt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b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</a:b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nofile.txt</a:t>
            </a: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 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nofile.txt</a:t>
            </a:r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 &amp;&gt;&gt;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sz="1050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cat </a:t>
            </a:r>
            <a:r>
              <a:rPr lang="en-GB" sz="1050" err="1">
                <a:solidFill>
                  <a:srgbClr val="E6000E"/>
                </a:solidFill>
                <a:effectLst/>
                <a:latin typeface="Andale Mono" panose="020B0509000000000004" pitchFamily="49" charset="0"/>
              </a:rPr>
              <a:t>log.txt</a:t>
            </a:r>
            <a:endParaRPr lang="en-GB" sz="1050">
              <a:solidFill>
                <a:srgbClr val="E6000E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1A972-F9DC-4F5D-8626-900DAACDC62A}"/>
              </a:ext>
            </a:extLst>
          </p:cNvPr>
          <p:cNvSpPr txBox="1"/>
          <p:nvPr/>
        </p:nvSpPr>
        <p:spPr>
          <a:xfrm>
            <a:off x="7511829" y="3429000"/>
            <a:ext cx="65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33821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2" grpId="0" build="p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A3B6-5888-36E7-0DD7-9E458CFB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B54B39-0449-F294-9633-143FF0A6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Summary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F0292-D4DA-0A69-695E-8061BF486C4C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A60E6-E44B-0474-5569-AEE62BCF986C}"/>
              </a:ext>
            </a:extLst>
          </p:cNvPr>
          <p:cNvSpPr txBox="1"/>
          <p:nvPr/>
        </p:nvSpPr>
        <p:spPr>
          <a:xfrm>
            <a:off x="298005" y="1501345"/>
            <a:ext cx="11893995" cy="510133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Shell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Command Line Interface (CLI)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Unix Filesystem Structure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File Permissions:</a:t>
            </a:r>
          </a:p>
          <a:p>
            <a:pPr marL="1257300" lvl="2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hmod</a:t>
            </a:r>
          </a:p>
          <a:p>
            <a:pPr marL="1257300" lvl="2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hown</a:t>
            </a:r>
          </a:p>
          <a:p>
            <a:pPr marL="1257300" lvl="2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umask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Symbolic Links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Special Files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Scripts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Text-based file editor (e.g. Nano)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Variables and Environmental Variables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The PATH variables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Configuration files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Secure Shell (SSH)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File/Data Transfer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Terminal Multiplexer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/>
              <a:t>Input/Output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/dev/stdin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/dev/stdout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latin typeface="Courier New" panose="02070309020205020404" pitchFamily="49" charset="0"/>
                <a:cs typeface="Courier New" panose="02070309020205020404" pitchFamily="49" charset="0"/>
              </a:rPr>
              <a:t>/dev/stderr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>
                <a:cs typeface="Courier New" panose="02070309020205020404" pitchFamily="49" charset="0"/>
              </a:rPr>
              <a:t>Redirection and Pipes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i="1"/>
          </a:p>
        </p:txBody>
      </p:sp>
    </p:spTree>
    <p:extLst>
      <p:ext uri="{BB962C8B-B14F-4D97-AF65-F5344CB8AC3E}">
        <p14:creationId xmlns:p14="http://schemas.microsoft.com/office/powerpoint/2010/main" val="11457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BF5-7ED4-6013-1BD8-7F2C1230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37" y="365126"/>
            <a:ext cx="10515600" cy="799795"/>
          </a:xfrm>
        </p:spPr>
        <p:txBody>
          <a:bodyPr/>
          <a:lstStyle/>
          <a:p>
            <a:r>
              <a:rPr lang="en-BE"/>
              <a:t>What do we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651D-C6D6-DD0A-C78B-81D84CE18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71273" cy="4351338"/>
          </a:xfrm>
        </p:spPr>
        <p:txBody>
          <a:bodyPr/>
          <a:lstStyle/>
          <a:p>
            <a:r>
              <a:rPr lang="en-BE"/>
              <a:t>CPU: Central Processing Unit</a:t>
            </a:r>
          </a:p>
          <a:p>
            <a:r>
              <a:rPr lang="en-BE"/>
              <a:t>Simple Instructions:</a:t>
            </a:r>
          </a:p>
          <a:p>
            <a:pPr lvl="1"/>
            <a:r>
              <a:rPr lang="en-BE"/>
              <a:t>Movement of data</a:t>
            </a:r>
          </a:p>
          <a:p>
            <a:pPr lvl="1"/>
            <a:r>
              <a:rPr lang="en-BE"/>
              <a:t>Arithmetic operations (+, -, /, x)</a:t>
            </a:r>
          </a:p>
          <a:p>
            <a:pPr lvl="1"/>
            <a:r>
              <a:rPr lang="en-BE"/>
              <a:t>Logical Operations (AND, OR, NOT)</a:t>
            </a:r>
          </a:p>
          <a:p>
            <a:pPr lvl="1"/>
            <a:r>
              <a:rPr lang="en-BE"/>
              <a:t>A few more specific things</a:t>
            </a:r>
          </a:p>
          <a:p>
            <a:r>
              <a:rPr lang="en-BE"/>
              <a:t>Deterministic: completely predictable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51C6F-5BEB-86B8-8E60-B9EE51E6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162" y="413359"/>
            <a:ext cx="4555998" cy="5810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7349-95F0-2B2F-B8A6-A37E0D72F937}"/>
              </a:ext>
            </a:extLst>
          </p:cNvPr>
          <p:cNvSpPr txBox="1"/>
          <p:nvPr/>
        </p:nvSpPr>
        <p:spPr>
          <a:xfrm>
            <a:off x="6249409" y="6335640"/>
            <a:ext cx="630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200">
                <a:solidFill>
                  <a:schemeClr val="bg1">
                    <a:lumMod val="50000"/>
                  </a:schemeClr>
                </a:solidFill>
              </a:rPr>
              <a:t>Single-core microarchitecture design (Intel 9th Gen, 2017) - https://en.wikichip.org</a:t>
            </a:r>
          </a:p>
          <a:p>
            <a:pPr algn="ctr"/>
            <a:endParaRPr lang="en-BE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B71DE-49D1-6DB9-5BFA-56370B78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534BAE-BBF7-12AC-E93D-F4CE0E180D06}"/>
              </a:ext>
            </a:extLst>
          </p:cNvPr>
          <p:cNvSpPr/>
          <p:nvPr/>
        </p:nvSpPr>
        <p:spPr>
          <a:xfrm>
            <a:off x="5435934" y="1694626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02308-D2E9-6058-C820-D8421BA8A5A1}"/>
              </a:ext>
            </a:extLst>
          </p:cNvPr>
          <p:cNvSpPr/>
          <p:nvPr/>
        </p:nvSpPr>
        <p:spPr>
          <a:xfrm>
            <a:off x="7548843" y="1694626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Libraries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6B7AAD-C72B-462D-6DCF-EF68B6C14ACA}"/>
              </a:ext>
            </a:extLst>
          </p:cNvPr>
          <p:cNvSpPr/>
          <p:nvPr/>
        </p:nvSpPr>
        <p:spPr>
          <a:xfrm>
            <a:off x="7003578" y="4550467"/>
            <a:ext cx="751908" cy="752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CPU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6AA646-5ABE-3715-0271-4E6AFCFC5A1F}"/>
              </a:ext>
            </a:extLst>
          </p:cNvPr>
          <p:cNvGrpSpPr/>
          <p:nvPr/>
        </p:nvGrpSpPr>
        <p:grpSpPr>
          <a:xfrm>
            <a:off x="2711528" y="3084309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194FF7-C778-4531-F376-B6F57DEAE15A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9CA5C808-F5E5-6CE3-94EB-64E45798AD4E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0AD65FBF-816A-6BBA-9720-9E2182B71426}"/>
              </a:ext>
            </a:extLst>
          </p:cNvPr>
          <p:cNvSpPr/>
          <p:nvPr/>
        </p:nvSpPr>
        <p:spPr>
          <a:xfrm rot="5400000">
            <a:off x="5885827" y="2578120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504F911E-9924-E0FB-18E9-0BDF8224BCBA}"/>
              </a:ext>
            </a:extLst>
          </p:cNvPr>
          <p:cNvSpPr/>
          <p:nvPr/>
        </p:nvSpPr>
        <p:spPr>
          <a:xfrm rot="5400000">
            <a:off x="7975522" y="2574824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7CD26FE6-562C-A7D6-0418-9AA17B342E66}"/>
              </a:ext>
            </a:extLst>
          </p:cNvPr>
          <p:cNvSpPr/>
          <p:nvPr/>
        </p:nvSpPr>
        <p:spPr>
          <a:xfrm rot="10800000">
            <a:off x="6924112" y="188851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BA9C6B-5B46-F39C-AF54-72F56CFD4DBE}"/>
              </a:ext>
            </a:extLst>
          </p:cNvPr>
          <p:cNvGrpSpPr/>
          <p:nvPr/>
        </p:nvGrpSpPr>
        <p:grpSpPr>
          <a:xfrm>
            <a:off x="2713932" y="4408498"/>
            <a:ext cx="6887869" cy="2449502"/>
            <a:chOff x="2713932" y="4408498"/>
            <a:chExt cx="6887869" cy="2449502"/>
          </a:xfrm>
        </p:grpSpPr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0DABAE86-15E0-5251-82E0-051E36666AB6}"/>
                </a:ext>
              </a:extLst>
            </p:cNvPr>
            <p:cNvSpPr/>
            <p:nvPr/>
          </p:nvSpPr>
          <p:spPr>
            <a:xfrm>
              <a:off x="6525566" y="4850352"/>
              <a:ext cx="339116" cy="152979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A1136C-448F-5D8F-685E-4DDDF92F732E}"/>
                </a:ext>
              </a:extLst>
            </p:cNvPr>
            <p:cNvGrpSpPr/>
            <p:nvPr/>
          </p:nvGrpSpPr>
          <p:grpSpPr>
            <a:xfrm>
              <a:off x="2713932" y="4408498"/>
              <a:ext cx="6887869" cy="2449502"/>
              <a:chOff x="2713932" y="4408498"/>
              <a:chExt cx="6887869" cy="244950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2805BF5-8D0E-3250-EFA1-92CB32954DDE}"/>
                  </a:ext>
                </a:extLst>
              </p:cNvPr>
              <p:cNvSpPr/>
              <p:nvPr/>
            </p:nvSpPr>
            <p:spPr>
              <a:xfrm>
                <a:off x="8276788" y="4671879"/>
                <a:ext cx="1101116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Memory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E265DF-EAD1-0E5A-A7B4-BDA6F999681A}"/>
                  </a:ext>
                </a:extLst>
              </p:cNvPr>
              <p:cNvSpPr/>
              <p:nvPr/>
            </p:nvSpPr>
            <p:spPr>
              <a:xfrm>
                <a:off x="5285554" y="4624061"/>
                <a:ext cx="1101116" cy="60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Input</a:t>
                </a:r>
              </a:p>
              <a:p>
                <a:pPr algn="ctr"/>
                <a:r>
                  <a:rPr lang="en-BE"/>
                  <a:t>Output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6EC407-8AB9-A091-8C83-747EEF22C671}"/>
                  </a:ext>
                </a:extLst>
              </p:cNvPr>
              <p:cNvSpPr/>
              <p:nvPr/>
            </p:nvSpPr>
            <p:spPr>
              <a:xfrm>
                <a:off x="2860779" y="5785313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Keyboard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8B7A6A2-7424-7675-2586-EE42C9B66841}"/>
                  </a:ext>
                </a:extLst>
              </p:cNvPr>
              <p:cNvSpPr/>
              <p:nvPr/>
            </p:nvSpPr>
            <p:spPr>
              <a:xfrm>
                <a:off x="4424139" y="5796415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Network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86BFA-C2B0-41F5-AB77-ED2B152A2731}"/>
                  </a:ext>
                </a:extLst>
              </p:cNvPr>
              <p:cNvSpPr/>
              <p:nvPr/>
            </p:nvSpPr>
            <p:spPr>
              <a:xfrm>
                <a:off x="5987499" y="5796415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Storage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750DD4-068E-53FC-C487-B356CD4CB095}"/>
                  </a:ext>
                </a:extLst>
              </p:cNvPr>
              <p:cNvSpPr/>
              <p:nvPr/>
            </p:nvSpPr>
            <p:spPr>
              <a:xfrm>
                <a:off x="7562974" y="5796414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Display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A22A332-67D3-5DC5-9440-1E2B4E77FC37}"/>
                  </a:ext>
                </a:extLst>
              </p:cNvPr>
              <p:cNvSpPr/>
              <p:nvPr/>
            </p:nvSpPr>
            <p:spPr>
              <a:xfrm>
                <a:off x="2713932" y="4408498"/>
                <a:ext cx="6764136" cy="208437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0" name="Left-right Arrow 19">
                <a:extLst>
                  <a:ext uri="{FF2B5EF4-FFF2-40B4-BE49-F238E27FC236}">
                    <a16:creationId xmlns:a16="http://schemas.microsoft.com/office/drawing/2014/main" id="{20ADD8AB-4A15-0DDA-0E95-64399D5A1088}"/>
                  </a:ext>
                </a:extLst>
              </p:cNvPr>
              <p:cNvSpPr/>
              <p:nvPr/>
            </p:nvSpPr>
            <p:spPr>
              <a:xfrm>
                <a:off x="7846579" y="4850352"/>
                <a:ext cx="339116" cy="152979"/>
              </a:xfrm>
              <a:prstGeom prst="leftRightArrow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1" name="Left-right Arrow 20">
                <a:extLst>
                  <a:ext uri="{FF2B5EF4-FFF2-40B4-BE49-F238E27FC236}">
                    <a16:creationId xmlns:a16="http://schemas.microsoft.com/office/drawing/2014/main" id="{F0BE4EAA-F596-F261-963F-21455A7D2F66}"/>
                  </a:ext>
                </a:extLst>
              </p:cNvPr>
              <p:cNvSpPr/>
              <p:nvPr/>
            </p:nvSpPr>
            <p:spPr>
              <a:xfrm rot="5400000">
                <a:off x="5666553" y="5445644"/>
                <a:ext cx="339116" cy="152979"/>
              </a:xfrm>
              <a:prstGeom prst="leftRightArrow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4C2733-0195-27C1-E783-6384F6B59849}"/>
                  </a:ext>
                </a:extLst>
              </p:cNvPr>
              <p:cNvSpPr txBox="1"/>
              <p:nvPr/>
            </p:nvSpPr>
            <p:spPr>
              <a:xfrm>
                <a:off x="8441547" y="6488668"/>
                <a:ext cx="1160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/>
                  <a:t>Hardware</a:t>
                </a:r>
              </a:p>
            </p:txBody>
          </p:sp>
        </p:grp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A7589F8-9391-AC81-8F3D-C2537B62394F}"/>
              </a:ext>
            </a:extLst>
          </p:cNvPr>
          <p:cNvSpPr txBox="1">
            <a:spLocks/>
          </p:cNvSpPr>
          <p:nvPr/>
        </p:nvSpPr>
        <p:spPr>
          <a:xfrm>
            <a:off x="831937" y="365126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What do we program?</a:t>
            </a:r>
          </a:p>
        </p:txBody>
      </p:sp>
    </p:spTree>
    <p:extLst>
      <p:ext uri="{BB962C8B-B14F-4D97-AF65-F5344CB8AC3E}">
        <p14:creationId xmlns:p14="http://schemas.microsoft.com/office/powerpoint/2010/main" val="86127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57B4-E204-241E-33A5-0E7F743B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How do we program?</a:t>
            </a:r>
            <a:br>
              <a:rPr lang="en-BE"/>
            </a:br>
            <a:r>
              <a:rPr lang="en-BE" sz="260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77445-5F14-B24C-2A4A-3EC2730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8849"/>
            <a:ext cx="10515600" cy="1918114"/>
          </a:xfrm>
        </p:spPr>
        <p:txBody>
          <a:bodyPr/>
          <a:lstStyle/>
          <a:p>
            <a:r>
              <a:rPr lang="en-BE"/>
              <a:t>Syntax: rules to create syntactically correct programs (form)</a:t>
            </a:r>
          </a:p>
          <a:p>
            <a:r>
              <a:rPr lang="en-BE"/>
              <a:t>Semantics: meaning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F16BA9-65D3-B405-E55D-713113384615}"/>
              </a:ext>
            </a:extLst>
          </p:cNvPr>
          <p:cNvSpPr txBox="1">
            <a:spLocks/>
          </p:cNvSpPr>
          <p:nvPr/>
        </p:nvSpPr>
        <p:spPr>
          <a:xfrm>
            <a:off x="838200" y="1989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b="1"/>
              <a:t>Definition: “A programming language is a formal language.” </a:t>
            </a:r>
            <a:r>
              <a:rPr lang="en-GB" b="1"/>
              <a:t>— Wikipedia</a:t>
            </a:r>
          </a:p>
        </p:txBody>
      </p:sp>
    </p:spTree>
    <p:extLst>
      <p:ext uri="{BB962C8B-B14F-4D97-AF65-F5344CB8AC3E}">
        <p14:creationId xmlns:p14="http://schemas.microsoft.com/office/powerpoint/2010/main" val="75691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CEBB-3602-89B1-979A-51128713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502AD0-2EF5-1819-DE36-F505919B8DE3}"/>
              </a:ext>
            </a:extLst>
          </p:cNvPr>
          <p:cNvSpPr txBox="1">
            <a:spLocks/>
          </p:cNvSpPr>
          <p:nvPr/>
        </p:nvSpPr>
        <p:spPr>
          <a:xfrm>
            <a:off x="838200" y="1714324"/>
            <a:ext cx="10515600" cy="985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b="1"/>
              <a:t>Answer: “a never ending journey” </a:t>
            </a:r>
            <a:r>
              <a:rPr lang="en-GB" b="1"/>
              <a:t>— 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4E99A-F19D-EFD8-1ADE-249D17D7C2B1}"/>
              </a:ext>
            </a:extLst>
          </p:cNvPr>
          <p:cNvSpPr/>
          <p:nvPr/>
        </p:nvSpPr>
        <p:spPr>
          <a:xfrm>
            <a:off x="5454103" y="322280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4E4FE9-C1BC-202A-90B2-6E7187A66C31}"/>
              </a:ext>
            </a:extLst>
          </p:cNvPr>
          <p:cNvSpPr/>
          <p:nvPr/>
        </p:nvSpPr>
        <p:spPr>
          <a:xfrm>
            <a:off x="7567012" y="322280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Libraries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56891-12A6-4C18-C7CB-51D8BFD1BFC0}"/>
              </a:ext>
            </a:extLst>
          </p:cNvPr>
          <p:cNvSpPr/>
          <p:nvPr/>
        </p:nvSpPr>
        <p:spPr>
          <a:xfrm>
            <a:off x="2723434" y="4612485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Platform (e.g. Operating System / Hardware)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058B64C0-FBFD-A154-2E44-6C1F892C97CD}"/>
              </a:ext>
            </a:extLst>
          </p:cNvPr>
          <p:cNvSpPr/>
          <p:nvPr/>
        </p:nvSpPr>
        <p:spPr>
          <a:xfrm rot="5400000">
            <a:off x="5903996" y="4106296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3F0E21ED-DF4B-8EB8-D3CD-410C5ED3BBD8}"/>
              </a:ext>
            </a:extLst>
          </p:cNvPr>
          <p:cNvSpPr/>
          <p:nvPr/>
        </p:nvSpPr>
        <p:spPr>
          <a:xfrm rot="5400000">
            <a:off x="7993691" y="4103000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7E7E88EA-4C7C-8270-8003-77B77B687196}"/>
              </a:ext>
            </a:extLst>
          </p:cNvPr>
          <p:cNvSpPr/>
          <p:nvPr/>
        </p:nvSpPr>
        <p:spPr>
          <a:xfrm rot="10800000">
            <a:off x="6942281" y="3416689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A69EBC-1FC9-B77C-E719-73E5777E93BA}"/>
              </a:ext>
            </a:extLst>
          </p:cNvPr>
          <p:cNvSpPr txBox="1"/>
          <p:nvPr/>
        </p:nvSpPr>
        <p:spPr>
          <a:xfrm>
            <a:off x="2729697" y="5740928"/>
            <a:ext cx="664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/>
              <a:t>The more we know about the platform and available libraries, the simpler and efficient our code will be.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87CECDC-5268-A830-58F9-85935778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06058"/>
          </a:xfrm>
        </p:spPr>
        <p:txBody>
          <a:bodyPr/>
          <a:lstStyle/>
          <a:p>
            <a:r>
              <a:rPr lang="en-BE"/>
              <a:t>What is programming?</a:t>
            </a:r>
          </a:p>
        </p:txBody>
      </p:sp>
    </p:spTree>
    <p:extLst>
      <p:ext uri="{BB962C8B-B14F-4D97-AF65-F5344CB8AC3E}">
        <p14:creationId xmlns:p14="http://schemas.microsoft.com/office/powerpoint/2010/main" val="65298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774-5EF9-3C99-9DFF-5809CA6D7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54DB-B52D-374F-B8F1-5D9082E07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>
                <a:solidFill>
                  <a:srgbClr val="000000"/>
                </a:solidFill>
                <a:effectLst/>
              </a:rPr>
              <a:t>Shells</a:t>
            </a:r>
            <a:endParaRPr lang="en-B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7E649A-A539-A5E1-E9C7-F9366AFD16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988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42CEEE-7460-DF84-5BDE-8B503487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10" y="636106"/>
            <a:ext cx="3825478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What is a </a:t>
            </a:r>
            <a:r>
              <a:rPr lang="en-US" i="1">
                <a:ea typeface="+mj-lt"/>
                <a:cs typeface="+mj-lt"/>
              </a:rPr>
              <a:t>shell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D548A-4F2A-7CD5-D072-7B16F75E79D9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Files and directories | Permissions | Script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pic>
        <p:nvPicPr>
          <p:cNvPr id="7" name="Picture 6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67A68CF1-4A4B-1941-C28E-6C0C8E7F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12" y="3732756"/>
            <a:ext cx="4456241" cy="2527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1D5FB-1A76-DCA4-D022-3C8D9357EA00}"/>
              </a:ext>
            </a:extLst>
          </p:cNvPr>
          <p:cNvSpPr txBox="1"/>
          <p:nvPr/>
        </p:nvSpPr>
        <p:spPr>
          <a:xfrm>
            <a:off x="7371878" y="6405861"/>
            <a:ext cx="380352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200">
                <a:solidFill>
                  <a:schemeClr val="bg1">
                    <a:lumMod val="50000"/>
                  </a:schemeClr>
                </a:solidFill>
              </a:rPr>
              <a:t>Kitty Terminal with nushell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F96732-1E73-54D6-973A-48274E26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96" y="369483"/>
            <a:ext cx="4616457" cy="3166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DDE86E-58F1-A050-B9F9-A54124DBA40F}"/>
              </a:ext>
            </a:extLst>
          </p:cNvPr>
          <p:cNvSpPr txBox="1"/>
          <p:nvPr/>
        </p:nvSpPr>
        <p:spPr>
          <a:xfrm>
            <a:off x="7309049" y="3127575"/>
            <a:ext cx="3803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200">
                <a:solidFill>
                  <a:schemeClr val="bg1">
                    <a:lumMod val="50000"/>
                  </a:schemeClr>
                </a:solidFill>
              </a:rPr>
              <a:t>MacOS Terminal with zsh shell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41CA6-0384-0DEA-86E4-88EAA30976BD}"/>
              </a:ext>
            </a:extLst>
          </p:cNvPr>
          <p:cNvSpPr txBox="1"/>
          <p:nvPr/>
        </p:nvSpPr>
        <p:spPr>
          <a:xfrm>
            <a:off x="547910" y="1451795"/>
            <a:ext cx="6217360" cy="3351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Program to interact with the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Two </a:t>
            </a:r>
            <a:r>
              <a:rPr lang="en-US" err="1"/>
              <a:t>flavours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Graphic User Interface (GUI): e.g. windowed 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Command Line Interface (CLI): text-based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We will focus on text-based </a:t>
            </a:r>
            <a:r>
              <a:rPr lang="en-US" err="1"/>
              <a:t>unix</a:t>
            </a:r>
            <a:r>
              <a:rPr lang="en-US"/>
              <a:t>-like systems (Linux, Mac):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Bourne Shell (</a:t>
            </a:r>
            <a:r>
              <a:rPr lang="en-US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</a:t>
            </a:r>
            <a:r>
              <a:rPr lang="en-US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Bourne Again Shell (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</a:t>
            </a:r>
            <a:r>
              <a:rPr lang="en-US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Z shell (</a:t>
            </a:r>
            <a:r>
              <a:rPr lang="en-US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zsh</a:t>
            </a:r>
            <a:r>
              <a:rPr lang="en-US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36D97-0C05-14B4-723E-792D95A456A3}"/>
              </a:ext>
            </a:extLst>
          </p:cNvPr>
          <p:cNvSpPr txBox="1"/>
          <p:nvPr/>
        </p:nvSpPr>
        <p:spPr>
          <a:xfrm>
            <a:off x="293384" y="5575563"/>
            <a:ext cx="557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/>
              <a:t>Note: In order to use a shell from a GUI, we use </a:t>
            </a:r>
            <a:r>
              <a:rPr lang="en-BE" i="1"/>
              <a:t>Terminal Emulators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766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42CEEE-7460-DF84-5BDE-8B503487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5" y="611028"/>
            <a:ext cx="10430537" cy="49149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Files and directories: The Unix Virtual Filesystem Tree*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85DA3-99F6-F0C6-3863-CDAB89D07DBF}"/>
              </a:ext>
            </a:extLst>
          </p:cNvPr>
          <p:cNvSpPr txBox="1"/>
          <p:nvPr/>
        </p:nvSpPr>
        <p:spPr>
          <a:xfrm>
            <a:off x="1524000" y="124478"/>
            <a:ext cx="9144000" cy="27699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2192000"/>
                      <a:gd name="connsiteY0" fmla="*/ 0 h 379492"/>
                      <a:gd name="connsiteX1" fmla="*/ 458651 w 12192000"/>
                      <a:gd name="connsiteY1" fmla="*/ 0 h 379492"/>
                      <a:gd name="connsiteX2" fmla="*/ 795383 w 12192000"/>
                      <a:gd name="connsiteY2" fmla="*/ 0 h 379492"/>
                      <a:gd name="connsiteX3" fmla="*/ 1132114 w 12192000"/>
                      <a:gd name="connsiteY3" fmla="*/ 0 h 379492"/>
                      <a:gd name="connsiteX4" fmla="*/ 1346926 w 12192000"/>
                      <a:gd name="connsiteY4" fmla="*/ 0 h 379492"/>
                      <a:gd name="connsiteX5" fmla="*/ 1561737 w 12192000"/>
                      <a:gd name="connsiteY5" fmla="*/ 0 h 379492"/>
                      <a:gd name="connsiteX6" fmla="*/ 1776549 w 12192000"/>
                      <a:gd name="connsiteY6" fmla="*/ 0 h 379492"/>
                      <a:gd name="connsiteX7" fmla="*/ 2479040 w 12192000"/>
                      <a:gd name="connsiteY7" fmla="*/ 0 h 379492"/>
                      <a:gd name="connsiteX8" fmla="*/ 2693851 w 12192000"/>
                      <a:gd name="connsiteY8" fmla="*/ 0 h 379492"/>
                      <a:gd name="connsiteX9" fmla="*/ 3030583 w 12192000"/>
                      <a:gd name="connsiteY9" fmla="*/ 0 h 379492"/>
                      <a:gd name="connsiteX10" fmla="*/ 3367314 w 12192000"/>
                      <a:gd name="connsiteY10" fmla="*/ 0 h 379492"/>
                      <a:gd name="connsiteX11" fmla="*/ 4191726 w 12192000"/>
                      <a:gd name="connsiteY11" fmla="*/ 0 h 379492"/>
                      <a:gd name="connsiteX12" fmla="*/ 4406537 w 12192000"/>
                      <a:gd name="connsiteY12" fmla="*/ 0 h 379492"/>
                      <a:gd name="connsiteX13" fmla="*/ 4621349 w 12192000"/>
                      <a:gd name="connsiteY13" fmla="*/ 0 h 379492"/>
                      <a:gd name="connsiteX14" fmla="*/ 5445760 w 12192000"/>
                      <a:gd name="connsiteY14" fmla="*/ 0 h 379492"/>
                      <a:gd name="connsiteX15" fmla="*/ 5782491 w 12192000"/>
                      <a:gd name="connsiteY15" fmla="*/ 0 h 379492"/>
                      <a:gd name="connsiteX16" fmla="*/ 6241143 w 12192000"/>
                      <a:gd name="connsiteY16" fmla="*/ 0 h 379492"/>
                      <a:gd name="connsiteX17" fmla="*/ 7065554 w 12192000"/>
                      <a:gd name="connsiteY17" fmla="*/ 0 h 379492"/>
                      <a:gd name="connsiteX18" fmla="*/ 7768046 w 12192000"/>
                      <a:gd name="connsiteY18" fmla="*/ 0 h 379492"/>
                      <a:gd name="connsiteX19" fmla="*/ 8592457 w 12192000"/>
                      <a:gd name="connsiteY19" fmla="*/ 0 h 379492"/>
                      <a:gd name="connsiteX20" fmla="*/ 8807269 w 12192000"/>
                      <a:gd name="connsiteY20" fmla="*/ 0 h 379492"/>
                      <a:gd name="connsiteX21" fmla="*/ 9387840 w 12192000"/>
                      <a:gd name="connsiteY21" fmla="*/ 0 h 379492"/>
                      <a:gd name="connsiteX22" fmla="*/ 9602651 w 12192000"/>
                      <a:gd name="connsiteY22" fmla="*/ 0 h 379492"/>
                      <a:gd name="connsiteX23" fmla="*/ 9817463 w 12192000"/>
                      <a:gd name="connsiteY23" fmla="*/ 0 h 379492"/>
                      <a:gd name="connsiteX24" fmla="*/ 10154194 w 12192000"/>
                      <a:gd name="connsiteY24" fmla="*/ 0 h 379492"/>
                      <a:gd name="connsiteX25" fmla="*/ 10978606 w 12192000"/>
                      <a:gd name="connsiteY25" fmla="*/ 0 h 379492"/>
                      <a:gd name="connsiteX26" fmla="*/ 11315337 w 12192000"/>
                      <a:gd name="connsiteY26" fmla="*/ 0 h 379492"/>
                      <a:gd name="connsiteX27" fmla="*/ 12192000 w 12192000"/>
                      <a:gd name="connsiteY27" fmla="*/ 0 h 379492"/>
                      <a:gd name="connsiteX28" fmla="*/ 12192000 w 12192000"/>
                      <a:gd name="connsiteY28" fmla="*/ 379492 h 379492"/>
                      <a:gd name="connsiteX29" fmla="*/ 11855269 w 12192000"/>
                      <a:gd name="connsiteY29" fmla="*/ 379492 h 379492"/>
                      <a:gd name="connsiteX30" fmla="*/ 11640457 w 12192000"/>
                      <a:gd name="connsiteY30" fmla="*/ 379492 h 379492"/>
                      <a:gd name="connsiteX31" fmla="*/ 10937966 w 12192000"/>
                      <a:gd name="connsiteY31" fmla="*/ 379492 h 379492"/>
                      <a:gd name="connsiteX32" fmla="*/ 10723154 w 12192000"/>
                      <a:gd name="connsiteY32" fmla="*/ 379492 h 379492"/>
                      <a:gd name="connsiteX33" fmla="*/ 10264503 w 12192000"/>
                      <a:gd name="connsiteY33" fmla="*/ 379492 h 379492"/>
                      <a:gd name="connsiteX34" fmla="*/ 10049691 w 12192000"/>
                      <a:gd name="connsiteY34" fmla="*/ 379492 h 379492"/>
                      <a:gd name="connsiteX35" fmla="*/ 9834880 w 12192000"/>
                      <a:gd name="connsiteY35" fmla="*/ 379492 h 379492"/>
                      <a:gd name="connsiteX36" fmla="*/ 9132389 w 12192000"/>
                      <a:gd name="connsiteY36" fmla="*/ 379492 h 379492"/>
                      <a:gd name="connsiteX37" fmla="*/ 8429897 w 12192000"/>
                      <a:gd name="connsiteY37" fmla="*/ 379492 h 379492"/>
                      <a:gd name="connsiteX38" fmla="*/ 7605486 w 12192000"/>
                      <a:gd name="connsiteY38" fmla="*/ 379492 h 379492"/>
                      <a:gd name="connsiteX39" fmla="*/ 7024914 w 12192000"/>
                      <a:gd name="connsiteY39" fmla="*/ 379492 h 379492"/>
                      <a:gd name="connsiteX40" fmla="*/ 6688183 w 12192000"/>
                      <a:gd name="connsiteY40" fmla="*/ 379492 h 379492"/>
                      <a:gd name="connsiteX41" fmla="*/ 5985691 w 12192000"/>
                      <a:gd name="connsiteY41" fmla="*/ 379492 h 379492"/>
                      <a:gd name="connsiteX42" fmla="*/ 5161280 w 12192000"/>
                      <a:gd name="connsiteY42" fmla="*/ 379492 h 379492"/>
                      <a:gd name="connsiteX43" fmla="*/ 4458789 w 12192000"/>
                      <a:gd name="connsiteY43" fmla="*/ 379492 h 379492"/>
                      <a:gd name="connsiteX44" fmla="*/ 4243977 w 12192000"/>
                      <a:gd name="connsiteY44" fmla="*/ 379492 h 379492"/>
                      <a:gd name="connsiteX45" fmla="*/ 4029166 w 12192000"/>
                      <a:gd name="connsiteY45" fmla="*/ 379492 h 379492"/>
                      <a:gd name="connsiteX46" fmla="*/ 3814354 w 12192000"/>
                      <a:gd name="connsiteY46" fmla="*/ 379492 h 379492"/>
                      <a:gd name="connsiteX47" fmla="*/ 3233783 w 12192000"/>
                      <a:gd name="connsiteY47" fmla="*/ 379492 h 379492"/>
                      <a:gd name="connsiteX48" fmla="*/ 2409371 w 12192000"/>
                      <a:gd name="connsiteY48" fmla="*/ 379492 h 379492"/>
                      <a:gd name="connsiteX49" fmla="*/ 2072640 w 12192000"/>
                      <a:gd name="connsiteY49" fmla="*/ 379492 h 379492"/>
                      <a:gd name="connsiteX50" fmla="*/ 1248229 w 12192000"/>
                      <a:gd name="connsiteY50" fmla="*/ 379492 h 379492"/>
                      <a:gd name="connsiteX51" fmla="*/ 667657 w 12192000"/>
                      <a:gd name="connsiteY51" fmla="*/ 379492 h 379492"/>
                      <a:gd name="connsiteX52" fmla="*/ 0 w 12192000"/>
                      <a:gd name="connsiteY52" fmla="*/ 379492 h 379492"/>
                      <a:gd name="connsiteX53" fmla="*/ 0 w 12192000"/>
                      <a:gd name="connsiteY53" fmla="*/ 0 h 379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379492" extrusionOk="0">
                        <a:moveTo>
                          <a:pt x="0" y="0"/>
                        </a:moveTo>
                        <a:cubicBezTo>
                          <a:pt x="137952" y="-12496"/>
                          <a:pt x="318039" y="5072"/>
                          <a:pt x="458651" y="0"/>
                        </a:cubicBezTo>
                        <a:cubicBezTo>
                          <a:pt x="599263" y="-5072"/>
                          <a:pt x="645163" y="26574"/>
                          <a:pt x="795383" y="0"/>
                        </a:cubicBezTo>
                        <a:cubicBezTo>
                          <a:pt x="945603" y="-26574"/>
                          <a:pt x="997321" y="13435"/>
                          <a:pt x="1132114" y="0"/>
                        </a:cubicBezTo>
                        <a:cubicBezTo>
                          <a:pt x="1266907" y="-13435"/>
                          <a:pt x="1279037" y="16600"/>
                          <a:pt x="1346926" y="0"/>
                        </a:cubicBezTo>
                        <a:cubicBezTo>
                          <a:pt x="1414815" y="-16600"/>
                          <a:pt x="1458108" y="1445"/>
                          <a:pt x="1561737" y="0"/>
                        </a:cubicBezTo>
                        <a:cubicBezTo>
                          <a:pt x="1665366" y="-1445"/>
                          <a:pt x="1724477" y="18650"/>
                          <a:pt x="1776549" y="0"/>
                        </a:cubicBezTo>
                        <a:cubicBezTo>
                          <a:pt x="1828621" y="-18650"/>
                          <a:pt x="2226607" y="74404"/>
                          <a:pt x="2479040" y="0"/>
                        </a:cubicBezTo>
                        <a:cubicBezTo>
                          <a:pt x="2731473" y="-74404"/>
                          <a:pt x="2603958" y="11674"/>
                          <a:pt x="2693851" y="0"/>
                        </a:cubicBezTo>
                        <a:cubicBezTo>
                          <a:pt x="2783744" y="-11674"/>
                          <a:pt x="2941991" y="5068"/>
                          <a:pt x="3030583" y="0"/>
                        </a:cubicBezTo>
                        <a:cubicBezTo>
                          <a:pt x="3119175" y="-5068"/>
                          <a:pt x="3242926" y="18822"/>
                          <a:pt x="3367314" y="0"/>
                        </a:cubicBezTo>
                        <a:cubicBezTo>
                          <a:pt x="3491702" y="-18822"/>
                          <a:pt x="3830616" y="67222"/>
                          <a:pt x="4191726" y="0"/>
                        </a:cubicBezTo>
                        <a:cubicBezTo>
                          <a:pt x="4552836" y="-67222"/>
                          <a:pt x="4329164" y="19919"/>
                          <a:pt x="4406537" y="0"/>
                        </a:cubicBezTo>
                        <a:cubicBezTo>
                          <a:pt x="4483910" y="-19919"/>
                          <a:pt x="4544828" y="16470"/>
                          <a:pt x="4621349" y="0"/>
                        </a:cubicBezTo>
                        <a:cubicBezTo>
                          <a:pt x="4697870" y="-16470"/>
                          <a:pt x="5232927" y="84577"/>
                          <a:pt x="5445760" y="0"/>
                        </a:cubicBezTo>
                        <a:cubicBezTo>
                          <a:pt x="5658593" y="-84577"/>
                          <a:pt x="5618021" y="17889"/>
                          <a:pt x="5782491" y="0"/>
                        </a:cubicBezTo>
                        <a:cubicBezTo>
                          <a:pt x="5946961" y="-17889"/>
                          <a:pt x="6081587" y="30967"/>
                          <a:pt x="6241143" y="0"/>
                        </a:cubicBezTo>
                        <a:cubicBezTo>
                          <a:pt x="6400699" y="-30967"/>
                          <a:pt x="6877033" y="91944"/>
                          <a:pt x="7065554" y="0"/>
                        </a:cubicBezTo>
                        <a:cubicBezTo>
                          <a:pt x="7254075" y="-91944"/>
                          <a:pt x="7462616" y="7967"/>
                          <a:pt x="7768046" y="0"/>
                        </a:cubicBezTo>
                        <a:cubicBezTo>
                          <a:pt x="8073476" y="-7967"/>
                          <a:pt x="8189415" y="85864"/>
                          <a:pt x="8592457" y="0"/>
                        </a:cubicBezTo>
                        <a:cubicBezTo>
                          <a:pt x="8995499" y="-85864"/>
                          <a:pt x="8730507" y="785"/>
                          <a:pt x="8807269" y="0"/>
                        </a:cubicBezTo>
                        <a:cubicBezTo>
                          <a:pt x="8884031" y="-785"/>
                          <a:pt x="9263247" y="53243"/>
                          <a:pt x="9387840" y="0"/>
                        </a:cubicBezTo>
                        <a:cubicBezTo>
                          <a:pt x="9512433" y="-53243"/>
                          <a:pt x="9539432" y="2896"/>
                          <a:pt x="9602651" y="0"/>
                        </a:cubicBezTo>
                        <a:cubicBezTo>
                          <a:pt x="9665870" y="-2896"/>
                          <a:pt x="9719151" y="14674"/>
                          <a:pt x="9817463" y="0"/>
                        </a:cubicBezTo>
                        <a:cubicBezTo>
                          <a:pt x="9915775" y="-14674"/>
                          <a:pt x="10033666" y="25820"/>
                          <a:pt x="10154194" y="0"/>
                        </a:cubicBezTo>
                        <a:cubicBezTo>
                          <a:pt x="10274722" y="-25820"/>
                          <a:pt x="10667146" y="61261"/>
                          <a:pt x="10978606" y="0"/>
                        </a:cubicBezTo>
                        <a:cubicBezTo>
                          <a:pt x="11290066" y="-61261"/>
                          <a:pt x="11238487" y="32210"/>
                          <a:pt x="11315337" y="0"/>
                        </a:cubicBezTo>
                        <a:cubicBezTo>
                          <a:pt x="11392187" y="-32210"/>
                          <a:pt x="11921816" y="8013"/>
                          <a:pt x="12192000" y="0"/>
                        </a:cubicBezTo>
                        <a:cubicBezTo>
                          <a:pt x="12201706" y="169850"/>
                          <a:pt x="12149806" y="303256"/>
                          <a:pt x="12192000" y="379492"/>
                        </a:cubicBezTo>
                        <a:cubicBezTo>
                          <a:pt x="12059743" y="406707"/>
                          <a:pt x="11982680" y="379106"/>
                          <a:pt x="11855269" y="379492"/>
                        </a:cubicBezTo>
                        <a:cubicBezTo>
                          <a:pt x="11727858" y="379878"/>
                          <a:pt x="11689669" y="373733"/>
                          <a:pt x="11640457" y="379492"/>
                        </a:cubicBezTo>
                        <a:cubicBezTo>
                          <a:pt x="11591245" y="385251"/>
                          <a:pt x="11142604" y="379373"/>
                          <a:pt x="10937966" y="379492"/>
                        </a:cubicBezTo>
                        <a:cubicBezTo>
                          <a:pt x="10733328" y="379611"/>
                          <a:pt x="10779882" y="364327"/>
                          <a:pt x="10723154" y="379492"/>
                        </a:cubicBezTo>
                        <a:cubicBezTo>
                          <a:pt x="10666426" y="394657"/>
                          <a:pt x="10476735" y="345197"/>
                          <a:pt x="10264503" y="379492"/>
                        </a:cubicBezTo>
                        <a:cubicBezTo>
                          <a:pt x="10052271" y="413787"/>
                          <a:pt x="10146474" y="369236"/>
                          <a:pt x="10049691" y="379492"/>
                        </a:cubicBezTo>
                        <a:cubicBezTo>
                          <a:pt x="9952908" y="389748"/>
                          <a:pt x="9905355" y="373153"/>
                          <a:pt x="9834880" y="379492"/>
                        </a:cubicBezTo>
                        <a:cubicBezTo>
                          <a:pt x="9764405" y="385831"/>
                          <a:pt x="9477793" y="324222"/>
                          <a:pt x="9132389" y="379492"/>
                        </a:cubicBezTo>
                        <a:cubicBezTo>
                          <a:pt x="8786985" y="434762"/>
                          <a:pt x="8571454" y="314776"/>
                          <a:pt x="8429897" y="379492"/>
                        </a:cubicBezTo>
                        <a:cubicBezTo>
                          <a:pt x="8288340" y="444208"/>
                          <a:pt x="7907629" y="335807"/>
                          <a:pt x="7605486" y="379492"/>
                        </a:cubicBezTo>
                        <a:cubicBezTo>
                          <a:pt x="7303343" y="423177"/>
                          <a:pt x="7199116" y="353058"/>
                          <a:pt x="7024914" y="379492"/>
                        </a:cubicBezTo>
                        <a:cubicBezTo>
                          <a:pt x="6850712" y="405926"/>
                          <a:pt x="6790053" y="374463"/>
                          <a:pt x="6688183" y="379492"/>
                        </a:cubicBezTo>
                        <a:cubicBezTo>
                          <a:pt x="6586313" y="384521"/>
                          <a:pt x="6201841" y="377982"/>
                          <a:pt x="5985691" y="379492"/>
                        </a:cubicBezTo>
                        <a:cubicBezTo>
                          <a:pt x="5769541" y="381002"/>
                          <a:pt x="5430097" y="379377"/>
                          <a:pt x="5161280" y="379492"/>
                        </a:cubicBezTo>
                        <a:cubicBezTo>
                          <a:pt x="4892463" y="379607"/>
                          <a:pt x="4784596" y="366309"/>
                          <a:pt x="4458789" y="379492"/>
                        </a:cubicBezTo>
                        <a:cubicBezTo>
                          <a:pt x="4132982" y="392675"/>
                          <a:pt x="4341984" y="369876"/>
                          <a:pt x="4243977" y="379492"/>
                        </a:cubicBezTo>
                        <a:cubicBezTo>
                          <a:pt x="4145970" y="389108"/>
                          <a:pt x="4096338" y="357747"/>
                          <a:pt x="4029166" y="379492"/>
                        </a:cubicBezTo>
                        <a:cubicBezTo>
                          <a:pt x="3961994" y="401237"/>
                          <a:pt x="3887857" y="373737"/>
                          <a:pt x="3814354" y="379492"/>
                        </a:cubicBezTo>
                        <a:cubicBezTo>
                          <a:pt x="3740851" y="385247"/>
                          <a:pt x="3440849" y="369021"/>
                          <a:pt x="3233783" y="379492"/>
                        </a:cubicBezTo>
                        <a:cubicBezTo>
                          <a:pt x="3026717" y="389963"/>
                          <a:pt x="2595951" y="336469"/>
                          <a:pt x="2409371" y="379492"/>
                        </a:cubicBezTo>
                        <a:cubicBezTo>
                          <a:pt x="2222791" y="422515"/>
                          <a:pt x="2234650" y="350943"/>
                          <a:pt x="2072640" y="379492"/>
                        </a:cubicBezTo>
                        <a:cubicBezTo>
                          <a:pt x="1910630" y="408041"/>
                          <a:pt x="1563990" y="349915"/>
                          <a:pt x="1248229" y="379492"/>
                        </a:cubicBezTo>
                        <a:cubicBezTo>
                          <a:pt x="932468" y="409069"/>
                          <a:pt x="822821" y="310869"/>
                          <a:pt x="667657" y="379492"/>
                        </a:cubicBezTo>
                        <a:cubicBezTo>
                          <a:pt x="512493" y="448115"/>
                          <a:pt x="196397" y="355141"/>
                          <a:pt x="0" y="379492"/>
                        </a:cubicBezTo>
                        <a:cubicBezTo>
                          <a:pt x="-3224" y="198992"/>
                          <a:pt x="34889" y="907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Shells |</a:t>
            </a:r>
            <a:r>
              <a:rPr lang="en-US" sz="135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350">
                <a:ea typeface="+mn-lt"/>
                <a:cs typeface="+mn-lt"/>
              </a:rPr>
              <a:t>Files and directories </a:t>
            </a:r>
            <a:r>
              <a:rPr lang="en-US" sz="135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| Permissions | Script | Environmental variables | Resource | ssh | Pipes</a:t>
            </a:r>
            <a:r>
              <a:rPr lang="en-US" sz="1350">
                <a:ea typeface="+mn-lt"/>
                <a:cs typeface="+mn-lt"/>
              </a:rPr>
              <a:t> </a:t>
            </a:r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03439-CBCC-D2BA-C499-88D5C014D3A3}"/>
              </a:ext>
            </a:extLst>
          </p:cNvPr>
          <p:cNvSpPr txBox="1"/>
          <p:nvPr/>
        </p:nvSpPr>
        <p:spPr>
          <a:xfrm>
            <a:off x="5574062" y="1465545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(root)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3DCA21-3149-15DC-EE17-F96A4A886E76}"/>
              </a:ext>
            </a:extLst>
          </p:cNvPr>
          <p:cNvSpPr txBox="1"/>
          <p:nvPr/>
        </p:nvSpPr>
        <p:spPr>
          <a:xfrm>
            <a:off x="7690894" y="6456523"/>
            <a:ext cx="4374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C4C4C"/>
                </a:solidFill>
                <a:effectLst/>
                <a:latin typeface="Helvetica Neue" panose="02000503000000020004" pitchFamily="2" charset="0"/>
              </a:rPr>
              <a:t>*this is an example; many other directories and files are there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2C5C6F-2AB0-52AA-9E49-135E0F96847C}"/>
              </a:ext>
            </a:extLst>
          </p:cNvPr>
          <p:cNvGrpSpPr/>
          <p:nvPr/>
        </p:nvGrpSpPr>
        <p:grpSpPr>
          <a:xfrm>
            <a:off x="915051" y="1773322"/>
            <a:ext cx="10346054" cy="922749"/>
            <a:chOff x="915051" y="1773322"/>
            <a:chExt cx="10346054" cy="9227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4A9E7A-D072-1F0C-8102-D815B0765C8F}"/>
                </a:ext>
              </a:extLst>
            </p:cNvPr>
            <p:cNvSpPr txBox="1"/>
            <p:nvPr/>
          </p:nvSpPr>
          <p:spPr>
            <a:xfrm>
              <a:off x="5842565" y="238829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etc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7C4F64-9414-154C-1865-31BB8F5D41B0}"/>
                </a:ext>
              </a:extLst>
            </p:cNvPr>
            <p:cNvSpPr txBox="1"/>
            <p:nvPr/>
          </p:nvSpPr>
          <p:spPr>
            <a:xfrm>
              <a:off x="10754235" y="238829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var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236C76-C106-318A-B175-4B05732A6D90}"/>
                </a:ext>
              </a:extLst>
            </p:cNvPr>
            <p:cNvSpPr txBox="1"/>
            <p:nvPr/>
          </p:nvSpPr>
          <p:spPr>
            <a:xfrm>
              <a:off x="9150173" y="238829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5F6421-F8E5-FEF6-2A3A-0299E4C3DD4E}"/>
                </a:ext>
              </a:extLst>
            </p:cNvPr>
            <p:cNvSpPr txBox="1"/>
            <p:nvPr/>
          </p:nvSpPr>
          <p:spPr>
            <a:xfrm>
              <a:off x="2519115" y="238829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0E9176-5F0A-CD86-6C72-5E4DF458B182}"/>
                </a:ext>
              </a:extLst>
            </p:cNvPr>
            <p:cNvSpPr txBox="1"/>
            <p:nvPr/>
          </p:nvSpPr>
          <p:spPr>
            <a:xfrm>
              <a:off x="915051" y="238829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4A0197-0CC7-E45A-1F38-6AF980A2AB89}"/>
                </a:ext>
              </a:extLst>
            </p:cNvPr>
            <p:cNvSpPr txBox="1"/>
            <p:nvPr/>
          </p:nvSpPr>
          <p:spPr>
            <a:xfrm>
              <a:off x="7438708" y="238829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home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1C237-1024-ECD8-E343-DE7FDE48D1C9}"/>
                </a:ext>
              </a:extLst>
            </p:cNvPr>
            <p:cNvSpPr txBox="1"/>
            <p:nvPr/>
          </p:nvSpPr>
          <p:spPr>
            <a:xfrm>
              <a:off x="4230580" y="238829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0617FA-7911-7CB8-AA80-DE593285A86E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>
              <a:off x="6096000" y="1773322"/>
              <a:ext cx="1649844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80DE7C-42F9-5A4A-3ADB-0AEB8CFD5436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6096000" y="1773322"/>
              <a:ext cx="0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B746E4-353E-91B1-3A20-480AE91B7B4A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 flipH="1">
              <a:off x="4484015" y="1773322"/>
              <a:ext cx="1611985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8CE4316-8B19-627A-3FA8-0F4F28F63C28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2826251" y="1773322"/>
              <a:ext cx="3269749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B6072FF-948E-0CCF-F762-1FF386845B9C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 flipH="1">
              <a:off x="1168486" y="1773322"/>
              <a:ext cx="4927514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28E545-385A-9764-6635-1BB8870A3B94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6096000" y="1773322"/>
              <a:ext cx="3307608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D6FAEAA-B30D-6766-B0B5-4487BB20F6E7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6096000" y="1773322"/>
              <a:ext cx="4911670" cy="6149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533FCDD-2B91-1DBC-5168-52245898350D}"/>
              </a:ext>
            </a:extLst>
          </p:cNvPr>
          <p:cNvGrpSpPr/>
          <p:nvPr/>
        </p:nvGrpSpPr>
        <p:grpSpPr>
          <a:xfrm>
            <a:off x="554215" y="2696071"/>
            <a:ext cx="9380370" cy="1565907"/>
            <a:chOff x="554215" y="2696071"/>
            <a:chExt cx="9380370" cy="15659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7CE8B8-0CCE-F0F9-0F08-486583FCD9BA}"/>
                </a:ext>
              </a:extLst>
            </p:cNvPr>
            <p:cNvSpPr txBox="1"/>
            <p:nvPr/>
          </p:nvSpPr>
          <p:spPr>
            <a:xfrm>
              <a:off x="554215" y="3124355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bash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E021FB-566E-BF2F-E03E-E9D6FC52877A}"/>
                </a:ext>
              </a:extLst>
            </p:cNvPr>
            <p:cNvSpPr txBox="1"/>
            <p:nvPr/>
          </p:nvSpPr>
          <p:spPr>
            <a:xfrm>
              <a:off x="7235126" y="3128558"/>
              <a:ext cx="10214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raimondo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8B70A2-AB66-21E7-37CC-D5E266752069}"/>
                </a:ext>
              </a:extLst>
            </p:cNvPr>
            <p:cNvSpPr txBox="1"/>
            <p:nvPr/>
          </p:nvSpPr>
          <p:spPr>
            <a:xfrm>
              <a:off x="1207484" y="3121223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zsh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021AD0-AB07-7101-7A1F-33277DC7CDF0}"/>
                </a:ext>
              </a:extLst>
            </p:cNvPr>
            <p:cNvSpPr txBox="1"/>
            <p:nvPr/>
          </p:nvSpPr>
          <p:spPr>
            <a:xfrm>
              <a:off x="4484015" y="3121223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zero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FBAF52-751F-50B8-F06F-3EE9E8408134}"/>
                </a:ext>
              </a:extLst>
            </p:cNvPr>
            <p:cNvSpPr txBox="1"/>
            <p:nvPr/>
          </p:nvSpPr>
          <p:spPr>
            <a:xfrm>
              <a:off x="3923765" y="3121222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sda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E16672-9C27-A50D-18CD-22DCCB5756F1}"/>
                </a:ext>
              </a:extLst>
            </p:cNvPr>
            <p:cNvSpPr txBox="1"/>
            <p:nvPr/>
          </p:nvSpPr>
          <p:spPr>
            <a:xfrm>
              <a:off x="9171814" y="3128558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bin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7032E7-FD3F-0684-8A65-9FD4F84DDF22}"/>
                </a:ext>
              </a:extLst>
            </p:cNvPr>
            <p:cNvSpPr txBox="1"/>
            <p:nvPr/>
          </p:nvSpPr>
          <p:spPr>
            <a:xfrm>
              <a:off x="1961911" y="3121222"/>
              <a:ext cx="8354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archive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49DE5-FE75-6599-6656-1FE671A2441A}"/>
                </a:ext>
              </a:extLst>
            </p:cNvPr>
            <p:cNvSpPr txBox="1"/>
            <p:nvPr/>
          </p:nvSpPr>
          <p:spPr>
            <a:xfrm>
              <a:off x="2826250" y="3121223"/>
              <a:ext cx="8354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project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459599-E122-BF40-5D9E-EEE91B15851E}"/>
                </a:ext>
              </a:extLst>
            </p:cNvPr>
            <p:cNvSpPr txBox="1"/>
            <p:nvPr/>
          </p:nvSpPr>
          <p:spPr>
            <a:xfrm>
              <a:off x="8817728" y="3984979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bash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C71328-3B64-23FF-27FB-9DBFE2A48AD1}"/>
                </a:ext>
              </a:extLst>
            </p:cNvPr>
            <p:cNvSpPr txBox="1"/>
            <p:nvPr/>
          </p:nvSpPr>
          <p:spPr>
            <a:xfrm>
              <a:off x="9470997" y="3981847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2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zsh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24CBA0-D7DF-45AE-278B-55A1BF3AEDC8}"/>
                </a:ext>
              </a:extLst>
            </p:cNvPr>
            <p:cNvCxnSpPr>
              <a:cxnSpLocks/>
              <a:stCxn id="15" idx="2"/>
              <a:endCxn id="21" idx="0"/>
            </p:cNvCxnSpPr>
            <p:nvPr/>
          </p:nvCxnSpPr>
          <p:spPr>
            <a:xfrm>
              <a:off x="4484015" y="2696071"/>
              <a:ext cx="278282" cy="425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BDA0DF-AB8B-BEB5-8D58-02EBCF2B546A}"/>
                </a:ext>
              </a:extLst>
            </p:cNvPr>
            <p:cNvCxnSpPr>
              <a:cxnSpLocks/>
              <a:stCxn id="15" idx="2"/>
              <a:endCxn id="23" idx="0"/>
            </p:cNvCxnSpPr>
            <p:nvPr/>
          </p:nvCxnSpPr>
          <p:spPr>
            <a:xfrm flipH="1">
              <a:off x="4155559" y="2696071"/>
              <a:ext cx="328456" cy="4251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D3CA00-68CC-B85A-DCC5-AC9255862243}"/>
                </a:ext>
              </a:extLst>
            </p:cNvPr>
            <p:cNvCxnSpPr>
              <a:cxnSpLocks/>
              <a:stCxn id="11" idx="2"/>
              <a:endCxn id="26" idx="0"/>
            </p:cNvCxnSpPr>
            <p:nvPr/>
          </p:nvCxnSpPr>
          <p:spPr>
            <a:xfrm>
              <a:off x="2826251" y="2696071"/>
              <a:ext cx="417742" cy="425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41AD3BE-D290-6A6C-1325-C8598AC932A4}"/>
                </a:ext>
              </a:extLst>
            </p:cNvPr>
            <p:cNvCxnSpPr>
              <a:cxnSpLocks/>
              <a:stCxn id="11" idx="2"/>
              <a:endCxn id="25" idx="0"/>
            </p:cNvCxnSpPr>
            <p:nvPr/>
          </p:nvCxnSpPr>
          <p:spPr>
            <a:xfrm flipH="1">
              <a:off x="2379654" y="2696071"/>
              <a:ext cx="446597" cy="4251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4BA8E3-5C78-ACEE-A717-24D21488DD04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>
              <a:off x="1168486" y="2696071"/>
              <a:ext cx="270792" cy="425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43BC8E-B07D-5C1E-4FD8-83C0F0AD4456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 flipH="1">
              <a:off x="832497" y="2696071"/>
              <a:ext cx="335989" cy="4282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1895C4-E5EA-A396-EE94-3E2F3961BE65}"/>
                </a:ext>
              </a:extLst>
            </p:cNvPr>
            <p:cNvCxnSpPr>
              <a:cxnSpLocks/>
              <a:stCxn id="14" idx="2"/>
              <a:endCxn id="19" idx="0"/>
            </p:cNvCxnSpPr>
            <p:nvPr/>
          </p:nvCxnSpPr>
          <p:spPr>
            <a:xfrm flipH="1">
              <a:off x="7745843" y="2696071"/>
              <a:ext cx="1" cy="43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03122FA-D1C6-19EC-FD25-A7F762A6C09C}"/>
                </a:ext>
              </a:extLst>
            </p:cNvPr>
            <p:cNvCxnSpPr>
              <a:cxnSpLocks/>
              <a:stCxn id="9" idx="2"/>
              <a:endCxn id="24" idx="0"/>
            </p:cNvCxnSpPr>
            <p:nvPr/>
          </p:nvCxnSpPr>
          <p:spPr>
            <a:xfrm>
              <a:off x="9403608" y="2696071"/>
              <a:ext cx="0" cy="43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E05F33-2467-8AFF-DCB3-343617AA28D5}"/>
                </a:ext>
              </a:extLst>
            </p:cNvPr>
            <p:cNvCxnSpPr>
              <a:cxnSpLocks/>
              <a:stCxn id="24" idx="2"/>
              <a:endCxn id="28" idx="0"/>
            </p:cNvCxnSpPr>
            <p:nvPr/>
          </p:nvCxnSpPr>
          <p:spPr>
            <a:xfrm>
              <a:off x="9403608" y="3405557"/>
              <a:ext cx="299183" cy="5762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C76C8F-6ADD-908C-642C-2A117A10C38C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 flipH="1">
              <a:off x="9096010" y="3405557"/>
              <a:ext cx="307598" cy="5794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E606BFF-C664-D46E-A1FF-EEAF2A9A2E39}"/>
              </a:ext>
            </a:extLst>
          </p:cNvPr>
          <p:cNvSpPr txBox="1"/>
          <p:nvPr/>
        </p:nvSpPr>
        <p:spPr>
          <a:xfrm>
            <a:off x="298005" y="4356245"/>
            <a:ext cx="2117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</a:t>
            </a: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home</a:t>
            </a: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fraimondo</a:t>
            </a:r>
            <a:endParaRPr lang="en-GB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/home/</a:t>
            </a:r>
            <a:r>
              <a:rPr lang="en-GB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fraimondo</a:t>
            </a:r>
            <a:endParaRPr lang="en-BE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D2B3E4-7B27-EC82-69A2-45066D14BC71}"/>
              </a:ext>
            </a:extLst>
          </p:cNvPr>
          <p:cNvSpPr txBox="1"/>
          <p:nvPr/>
        </p:nvSpPr>
        <p:spPr>
          <a:xfrm>
            <a:off x="257416" y="3823372"/>
            <a:ext cx="23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Navigating the system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1F832E-76D5-380D-996A-20BF0100882E}"/>
              </a:ext>
            </a:extLst>
          </p:cNvPr>
          <p:cNvSpPr txBox="1"/>
          <p:nvPr/>
        </p:nvSpPr>
        <p:spPr>
          <a:xfrm>
            <a:off x="1734594" y="4356245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C4C4C"/>
                </a:solidFill>
                <a:effectLst/>
                <a:latin typeface="Helvetica Neue" panose="02000503000000020004" pitchFamily="2" charset="0"/>
              </a:rPr>
              <a:t>&lt;- absolute path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81C424-6AC9-5AE5-A595-B0CD0DE621B7}"/>
              </a:ext>
            </a:extLst>
          </p:cNvPr>
          <p:cNvSpPr txBox="1"/>
          <p:nvPr/>
        </p:nvSpPr>
        <p:spPr>
          <a:xfrm>
            <a:off x="1734594" y="4586931"/>
            <a:ext cx="1222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C4C4C"/>
                </a:solidFill>
                <a:effectLst/>
                <a:latin typeface="Helvetica Neue" panose="02000503000000020004" pitchFamily="2" charset="0"/>
              </a:rPr>
              <a:t>&lt;- relative path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0CAE2F2-F39F-FB8D-E35A-12D619B358D9}"/>
              </a:ext>
            </a:extLst>
          </p:cNvPr>
          <p:cNvGrpSpPr/>
          <p:nvPr/>
        </p:nvGrpSpPr>
        <p:grpSpPr>
          <a:xfrm>
            <a:off x="1168486" y="1311658"/>
            <a:ext cx="4405576" cy="1076636"/>
            <a:chOff x="1168486" y="1311658"/>
            <a:chExt cx="4405576" cy="1076636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A265CB4B-115A-E1EB-771E-B93492D503F2}"/>
                </a:ext>
              </a:extLst>
            </p:cNvPr>
            <p:cNvCxnSpPr>
              <a:cxnSpLocks/>
              <a:stCxn id="12" idx="0"/>
              <a:endCxn id="5" idx="1"/>
            </p:cNvCxnSpPr>
            <p:nvPr/>
          </p:nvCxnSpPr>
          <p:spPr>
            <a:xfrm rot="5400000" flipH="1" flipV="1">
              <a:off x="2986844" y="-198924"/>
              <a:ext cx="768860" cy="440557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D947005-4A63-F1B1-86C0-84D80B57E4B0}"/>
                </a:ext>
              </a:extLst>
            </p:cNvPr>
            <p:cNvSpPr txBox="1"/>
            <p:nvPr/>
          </p:nvSpPr>
          <p:spPr>
            <a:xfrm>
              <a:off x="2901592" y="1311658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..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3585833-7C8B-407F-F249-B9A5976899EB}"/>
              </a:ext>
            </a:extLst>
          </p:cNvPr>
          <p:cNvGrpSpPr/>
          <p:nvPr/>
        </p:nvGrpSpPr>
        <p:grpSpPr>
          <a:xfrm>
            <a:off x="446392" y="1680408"/>
            <a:ext cx="722093" cy="861776"/>
            <a:chOff x="446392" y="1680408"/>
            <a:chExt cx="722093" cy="861776"/>
          </a:xfrm>
        </p:grpSpPr>
        <p:cxnSp>
          <p:nvCxnSpPr>
            <p:cNvPr id="95" name="Curved Connector 94">
              <a:extLst>
                <a:ext uri="{FF2B5EF4-FFF2-40B4-BE49-F238E27FC236}">
                  <a16:creationId xmlns:a16="http://schemas.microsoft.com/office/drawing/2014/main" id="{1730D9C0-6328-2D3D-85AC-130780E7C344}"/>
                </a:ext>
              </a:extLst>
            </p:cNvPr>
            <p:cNvCxnSpPr>
              <a:cxnSpLocks/>
              <a:stCxn id="12" idx="1"/>
              <a:endCxn id="12" idx="0"/>
            </p:cNvCxnSpPr>
            <p:nvPr/>
          </p:nvCxnSpPr>
          <p:spPr>
            <a:xfrm rot="10800000" flipH="1">
              <a:off x="915050" y="2388295"/>
              <a:ext cx="253435" cy="153889"/>
            </a:xfrm>
            <a:prstGeom prst="curvedConnector4">
              <a:avLst>
                <a:gd name="adj1" fmla="val -80316"/>
                <a:gd name="adj2" fmla="val 305527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505A2B-A1B3-FE5D-386F-60A00F28D668}"/>
                </a:ext>
              </a:extLst>
            </p:cNvPr>
            <p:cNvSpPr txBox="1"/>
            <p:nvPr/>
          </p:nvSpPr>
          <p:spPr>
            <a:xfrm>
              <a:off x="446392" y="16804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9AE307E-77F1-0ED6-681A-58971DA2483A}"/>
              </a:ext>
            </a:extLst>
          </p:cNvPr>
          <p:cNvSpPr txBox="1"/>
          <p:nvPr/>
        </p:nvSpPr>
        <p:spPr>
          <a:xfrm>
            <a:off x="8164225" y="30831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0BE040-DFFF-66A7-9860-7701F6572C42}"/>
              </a:ext>
            </a:extLst>
          </p:cNvPr>
          <p:cNvSpPr txBox="1"/>
          <p:nvPr/>
        </p:nvSpPr>
        <p:spPr>
          <a:xfrm>
            <a:off x="298005" y="5365022"/>
            <a:ext cx="2977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..</a:t>
            </a:r>
          </a:p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/home/././././</a:t>
            </a:r>
            <a:r>
              <a:rPr lang="en-GB" sz="140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fraimondo</a:t>
            </a:r>
            <a:endParaRPr lang="en-GB" sz="140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/home/</a:t>
            </a:r>
            <a:r>
              <a:rPr lang="en-GB" sz="140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fraimondo</a:t>
            </a:r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/../../</a:t>
            </a:r>
          </a:p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~</a:t>
            </a:r>
            <a:endParaRPr lang="en-BE" sz="140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03BC9C1-F74E-8B4F-D644-404EE87FB247}"/>
              </a:ext>
            </a:extLst>
          </p:cNvPr>
          <p:cNvSpPr txBox="1"/>
          <p:nvPr/>
        </p:nvSpPr>
        <p:spPr>
          <a:xfrm>
            <a:off x="300780" y="637967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DB020E5-54EE-0C80-0A37-94AC87C59C17}"/>
              </a:ext>
            </a:extLst>
          </p:cNvPr>
          <p:cNvSpPr txBox="1"/>
          <p:nvPr/>
        </p:nvSpPr>
        <p:spPr>
          <a:xfrm>
            <a:off x="1000491" y="6395064"/>
            <a:ext cx="122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C4C4C"/>
                </a:solidFill>
                <a:effectLst/>
                <a:latin typeface="Helvetica Neue" panose="02000503000000020004" pitchFamily="2" charset="0"/>
              </a:rPr>
              <a:t>&lt;- where am I?</a:t>
            </a: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3EA9C9A0-D7F1-A95C-BA66-25A9D60E999D}"/>
              </a:ext>
            </a:extLst>
          </p:cNvPr>
          <p:cNvSpPr/>
          <p:nvPr/>
        </p:nvSpPr>
        <p:spPr>
          <a:xfrm rot="10800000">
            <a:off x="1308245" y="806139"/>
            <a:ext cx="8626339" cy="3335904"/>
          </a:xfrm>
          <a:prstGeom prst="arc">
            <a:avLst>
              <a:gd name="adj1" fmla="val 11740687"/>
              <a:gd name="adj2" fmla="val 21425158"/>
            </a:avLst>
          </a:prstGeom>
          <a:ln>
            <a:headEnd type="triangle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45795B-6AC3-C25B-2FC7-833E1508A4F0}"/>
              </a:ext>
            </a:extLst>
          </p:cNvPr>
          <p:cNvSpPr txBox="1"/>
          <p:nvPr/>
        </p:nvSpPr>
        <p:spPr>
          <a:xfrm>
            <a:off x="3661735" y="4356244"/>
            <a:ext cx="20104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~</a:t>
            </a:r>
          </a:p>
          <a:p>
            <a:r>
              <a:rPr lang="en-GB" sz="140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mybin</a:t>
            </a:r>
            <a:endParaRPr lang="en-GB" sz="140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</a:t>
            </a:r>
            <a:r>
              <a:rPr lang="en-GB" sz="140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mybin</a:t>
            </a:r>
            <a:endParaRPr lang="en-GB" sz="140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ln –s /bin/bash .</a:t>
            </a:r>
          </a:p>
          <a:p>
            <a:r>
              <a:rPr lang="en-GB" sz="140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 –la .</a:t>
            </a:r>
            <a:endParaRPr lang="en-BE" sz="140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78072A-8A24-EF4F-4CA3-A6E0286405F7}"/>
              </a:ext>
            </a:extLst>
          </p:cNvPr>
          <p:cNvSpPr txBox="1"/>
          <p:nvPr/>
        </p:nvSpPr>
        <p:spPr>
          <a:xfrm>
            <a:off x="5672222" y="4556299"/>
            <a:ext cx="1584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C4C4C"/>
                </a:solidFill>
                <a:effectLst/>
                <a:latin typeface="Helvetica Neue" panose="02000503000000020004" pitchFamily="2" charset="0"/>
              </a:rPr>
              <a:t>&lt;- create a directory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C1AE46-A6B9-8116-9A37-1CAA5A70C9E5}"/>
              </a:ext>
            </a:extLst>
          </p:cNvPr>
          <p:cNvSpPr txBox="1"/>
          <p:nvPr/>
        </p:nvSpPr>
        <p:spPr>
          <a:xfrm>
            <a:off x="5674285" y="5022284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C4C4C"/>
                </a:solidFill>
                <a:effectLst/>
                <a:latin typeface="Helvetica Neue" panose="02000503000000020004" pitchFamily="2" charset="0"/>
              </a:rPr>
              <a:t>&lt;- </a:t>
            </a:r>
            <a:r>
              <a:rPr lang="en-GB" sz="1200">
                <a:solidFill>
                  <a:srgbClr val="4C4C4C"/>
                </a:solidFill>
                <a:latin typeface="Helvetica Neue" panose="02000503000000020004" pitchFamily="2" charset="0"/>
              </a:rPr>
              <a:t>create a symbolic link</a:t>
            </a:r>
            <a:endParaRPr lang="en-GB" sz="1200">
              <a:solidFill>
                <a:srgbClr val="4C4C4C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80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90" grpId="0"/>
      <p:bldP spid="91" grpId="0"/>
      <p:bldP spid="108" grpId="0"/>
      <p:bldP spid="111" grpId="0"/>
      <p:bldP spid="111" grpId="1"/>
      <p:bldP spid="112" grpId="0"/>
      <p:bldP spid="113" grpId="0"/>
      <p:bldP spid="47" grpId="0" animBg="1"/>
      <p:bldP spid="53" grpId="0"/>
      <p:bldP spid="53" grpId="1"/>
      <p:bldP spid="55" grpId="0"/>
      <p:bldP spid="5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2063</Words>
  <Application>Microsoft Office PowerPoint</Application>
  <PresentationFormat>Widescreen</PresentationFormat>
  <Paragraphs>392</Paragraphs>
  <Slides>25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Fundamentals of Unix Terminal and Programming</vt:lpstr>
      <vt:lpstr>What is programming?</vt:lpstr>
      <vt:lpstr>What do we program?</vt:lpstr>
      <vt:lpstr>PowerPoint Presentation</vt:lpstr>
      <vt:lpstr>How do we program? Programming Languages</vt:lpstr>
      <vt:lpstr>What is programming?</vt:lpstr>
      <vt:lpstr>Shells</vt:lpstr>
      <vt:lpstr>What is a shell?</vt:lpstr>
      <vt:lpstr>Files and directories: The Unix Virtual Filesystem Tree*</vt:lpstr>
      <vt:lpstr>Permissions</vt:lpstr>
      <vt:lpstr>Permissions (by default)</vt:lpstr>
      <vt:lpstr>Scripts</vt:lpstr>
      <vt:lpstr>File editing (e.g. Nano)</vt:lpstr>
      <vt:lpstr>File editing (e.g. Nano)</vt:lpstr>
      <vt:lpstr>Variables</vt:lpstr>
      <vt:lpstr>Environmental Variables</vt:lpstr>
      <vt:lpstr>The PATH environmental variable</vt:lpstr>
      <vt:lpstr>Resource / configuration files</vt:lpstr>
      <vt:lpstr>Remote Shells</vt:lpstr>
      <vt:lpstr>Data Transfer</vt:lpstr>
      <vt:lpstr>Persistent remote shell</vt:lpstr>
      <vt:lpstr>Persistent remote shell</vt:lpstr>
      <vt:lpstr>Input/Output: special files</vt:lpstr>
      <vt:lpstr>Input/Output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Raimondo</dc:creator>
  <cp:lastModifiedBy>Raimondo, Federico</cp:lastModifiedBy>
  <cp:revision>4</cp:revision>
  <dcterms:created xsi:type="dcterms:W3CDTF">2024-11-22T14:19:59Z</dcterms:created>
  <dcterms:modified xsi:type="dcterms:W3CDTF">2025-04-24T12:29:49Z</dcterms:modified>
</cp:coreProperties>
</file>